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2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3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4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62" r:id="rId2"/>
    <p:sldId id="259" r:id="rId3"/>
    <p:sldId id="260" r:id="rId4"/>
    <p:sldId id="257" r:id="rId5"/>
    <p:sldId id="265" r:id="rId6"/>
    <p:sldId id="264" r:id="rId7"/>
    <p:sldId id="263" r:id="rId8"/>
    <p:sldId id="26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8" d="100"/>
          <a:sy n="88" d="100"/>
        </p:scale>
        <p:origin x="466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diagrams/_rels/data4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jpg"/></Relationships>
</file>

<file path=ppt/diagrams/_rels/data5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jpg"/></Relationships>
</file>

<file path=ppt/diagrams/_rels/data6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jpg"/></Relationships>
</file>

<file path=ppt/diagrams/_rels/data7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jpg"/></Relationships>
</file>

<file path=ppt/diagrams/_rels/data8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jp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diagrams/_rels/drawing4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jpg"/></Relationships>
</file>

<file path=ppt/diagrams/_rels/drawing5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jpg"/></Relationships>
</file>

<file path=ppt/diagrams/_rels/drawing6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jpg"/></Relationships>
</file>

<file path=ppt/diagrams/_rels/drawing7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jpg"/></Relationships>
</file>

<file path=ppt/diagrams/_rels/drawing8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D7916CC-CCFB-4964-A20F-FC2C8B5D5357}" type="doc">
      <dgm:prSet loTypeId="urn:microsoft.com/office/officeart/2005/8/layout/vList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AA9A59A-5BE0-45B1-9AF6-7F46F74060A3}">
      <dgm:prSet/>
      <dgm:spPr>
        <a:solidFill>
          <a:schemeClr val="tx1">
            <a:lumMod val="75000"/>
            <a:lumOff val="25000"/>
          </a:schemeClr>
        </a:solidFill>
      </dgm:spPr>
      <dgm:t>
        <a:bodyPr/>
        <a:lstStyle/>
        <a:p>
          <a:r>
            <a:rPr lang="en-US" b="1" i="0" dirty="0"/>
            <a:t>Dataset details</a:t>
          </a:r>
          <a:endParaRPr lang="en-US" dirty="0"/>
        </a:p>
      </dgm:t>
    </dgm:pt>
    <dgm:pt modelId="{FB626DB6-34FD-4D19-A5FF-6F1AEEDB6F75}" type="parTrans" cxnId="{9658CAA4-FE2D-4661-BAB9-27F241B1AE3A}">
      <dgm:prSet/>
      <dgm:spPr/>
      <dgm:t>
        <a:bodyPr/>
        <a:lstStyle/>
        <a:p>
          <a:endParaRPr lang="en-US"/>
        </a:p>
      </dgm:t>
    </dgm:pt>
    <dgm:pt modelId="{1E1767BB-7DCD-42CE-BD77-0A3318CDB1B3}" type="sibTrans" cxnId="{9658CAA4-FE2D-4661-BAB9-27F241B1AE3A}">
      <dgm:prSet/>
      <dgm:spPr/>
      <dgm:t>
        <a:bodyPr/>
        <a:lstStyle/>
        <a:p>
          <a:endParaRPr lang="en-US"/>
        </a:p>
      </dgm:t>
    </dgm:pt>
    <dgm:pt modelId="{E4709C9D-2202-4B04-AFC5-8947D2FF96CF}" type="pres">
      <dgm:prSet presAssocID="{5D7916CC-CCFB-4964-A20F-FC2C8B5D5357}" presName="linearFlow" presStyleCnt="0">
        <dgm:presLayoutVars>
          <dgm:dir/>
          <dgm:resizeHandles val="exact"/>
        </dgm:presLayoutVars>
      </dgm:prSet>
      <dgm:spPr/>
    </dgm:pt>
    <dgm:pt modelId="{9CABE4AE-65BE-4835-BCD1-B4B5045AEED4}" type="pres">
      <dgm:prSet presAssocID="{2AA9A59A-5BE0-45B1-9AF6-7F46F74060A3}" presName="composite" presStyleCnt="0"/>
      <dgm:spPr/>
    </dgm:pt>
    <dgm:pt modelId="{1B302C9A-C4CC-48BB-BF1A-D98FCB8B3EDB}" type="pres">
      <dgm:prSet presAssocID="{2AA9A59A-5BE0-45B1-9AF6-7F46F74060A3}" presName="imgShp" presStyleLbl="fgImgPlace1" presStyleIdx="0" presStyleCnt="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a:blipFill>
      </dgm:spPr>
    </dgm:pt>
    <dgm:pt modelId="{0176687F-8CFA-4B6E-B89D-AAD11D3683C6}" type="pres">
      <dgm:prSet presAssocID="{2AA9A59A-5BE0-45B1-9AF6-7F46F74060A3}" presName="txShp" presStyleLbl="node1" presStyleIdx="0" presStyleCnt="1">
        <dgm:presLayoutVars>
          <dgm:bulletEnabled val="1"/>
        </dgm:presLayoutVars>
      </dgm:prSet>
      <dgm:spPr/>
    </dgm:pt>
  </dgm:ptLst>
  <dgm:cxnLst>
    <dgm:cxn modelId="{C4DD1311-7029-43C4-9267-2A2742B8E67C}" type="presOf" srcId="{5D7916CC-CCFB-4964-A20F-FC2C8B5D5357}" destId="{E4709C9D-2202-4B04-AFC5-8947D2FF96CF}" srcOrd="0" destOrd="0" presId="urn:microsoft.com/office/officeart/2005/8/layout/vList3"/>
    <dgm:cxn modelId="{FCFE6177-0819-48CA-864E-390487EDBA32}" type="presOf" srcId="{2AA9A59A-5BE0-45B1-9AF6-7F46F74060A3}" destId="{0176687F-8CFA-4B6E-B89D-AAD11D3683C6}" srcOrd="0" destOrd="0" presId="urn:microsoft.com/office/officeart/2005/8/layout/vList3"/>
    <dgm:cxn modelId="{9658CAA4-FE2D-4661-BAB9-27F241B1AE3A}" srcId="{5D7916CC-CCFB-4964-A20F-FC2C8B5D5357}" destId="{2AA9A59A-5BE0-45B1-9AF6-7F46F74060A3}" srcOrd="0" destOrd="0" parTransId="{FB626DB6-34FD-4D19-A5FF-6F1AEEDB6F75}" sibTransId="{1E1767BB-7DCD-42CE-BD77-0A3318CDB1B3}"/>
    <dgm:cxn modelId="{B8C65348-D1E9-40FE-991D-FB47DF605A2D}" type="presParOf" srcId="{E4709C9D-2202-4B04-AFC5-8947D2FF96CF}" destId="{9CABE4AE-65BE-4835-BCD1-B4B5045AEED4}" srcOrd="0" destOrd="0" presId="urn:microsoft.com/office/officeart/2005/8/layout/vList3"/>
    <dgm:cxn modelId="{D5B83F0A-428C-467A-B7A6-B2EA0CC7919D}" type="presParOf" srcId="{9CABE4AE-65BE-4835-BCD1-B4B5045AEED4}" destId="{1B302C9A-C4CC-48BB-BF1A-D98FCB8B3EDB}" srcOrd="0" destOrd="0" presId="urn:microsoft.com/office/officeart/2005/8/layout/vList3"/>
    <dgm:cxn modelId="{BD2C5FF2-7652-494F-80C8-0727A85FB534}" type="presParOf" srcId="{9CABE4AE-65BE-4835-BCD1-B4B5045AEED4}" destId="{0176687F-8CFA-4B6E-B89D-AAD11D3683C6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29A6B50-DC01-4275-A77E-86987101A39E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A303EA5-FE58-416A-8085-732E52ACDAF4}">
      <dgm:prSet/>
      <dgm:spPr>
        <a:solidFill>
          <a:schemeClr val="tx1">
            <a:lumMod val="75000"/>
            <a:lumOff val="25000"/>
          </a:schemeClr>
        </a:solidFill>
      </dgm:spPr>
      <dgm:t>
        <a:bodyPr/>
        <a:lstStyle/>
        <a:p>
          <a:r>
            <a:rPr lang="en-US" b="1" i="0" dirty="0"/>
            <a:t>Implementation details</a:t>
          </a:r>
          <a:endParaRPr lang="en-US" dirty="0"/>
        </a:p>
      </dgm:t>
    </dgm:pt>
    <dgm:pt modelId="{07DD5AFB-D692-4E97-926A-2D428D8BCCAB}" type="parTrans" cxnId="{E618AF4F-2B7F-418D-A0CB-4A657C2D9022}">
      <dgm:prSet/>
      <dgm:spPr/>
      <dgm:t>
        <a:bodyPr/>
        <a:lstStyle/>
        <a:p>
          <a:endParaRPr lang="en-US"/>
        </a:p>
      </dgm:t>
    </dgm:pt>
    <dgm:pt modelId="{91585ABC-B94F-418C-A0D3-B9030FBCDE8E}" type="sibTrans" cxnId="{E618AF4F-2B7F-418D-A0CB-4A657C2D9022}">
      <dgm:prSet/>
      <dgm:spPr/>
      <dgm:t>
        <a:bodyPr/>
        <a:lstStyle/>
        <a:p>
          <a:endParaRPr lang="en-US"/>
        </a:p>
      </dgm:t>
    </dgm:pt>
    <dgm:pt modelId="{972D5971-A3B0-4E27-A036-434BA4474C4B}" type="pres">
      <dgm:prSet presAssocID="{329A6B50-DC01-4275-A77E-86987101A39E}" presName="Name0" presStyleCnt="0">
        <dgm:presLayoutVars>
          <dgm:dir/>
          <dgm:resizeHandles val="exact"/>
        </dgm:presLayoutVars>
      </dgm:prSet>
      <dgm:spPr/>
    </dgm:pt>
    <dgm:pt modelId="{17DFA450-34E2-435A-8960-B33B2B6E69A6}" type="pres">
      <dgm:prSet presAssocID="{AA303EA5-FE58-416A-8085-732E52ACDAF4}" presName="node" presStyleLbl="node1" presStyleIdx="0" presStyleCnt="1">
        <dgm:presLayoutVars>
          <dgm:bulletEnabled val="1"/>
        </dgm:presLayoutVars>
      </dgm:prSet>
      <dgm:spPr/>
    </dgm:pt>
  </dgm:ptLst>
  <dgm:cxnLst>
    <dgm:cxn modelId="{E618AF4F-2B7F-418D-A0CB-4A657C2D9022}" srcId="{329A6B50-DC01-4275-A77E-86987101A39E}" destId="{AA303EA5-FE58-416A-8085-732E52ACDAF4}" srcOrd="0" destOrd="0" parTransId="{07DD5AFB-D692-4E97-926A-2D428D8BCCAB}" sibTransId="{91585ABC-B94F-418C-A0D3-B9030FBCDE8E}"/>
    <dgm:cxn modelId="{61DE81B3-D6B8-49E1-A99E-60415965A7F4}" type="presOf" srcId="{329A6B50-DC01-4275-A77E-86987101A39E}" destId="{972D5971-A3B0-4E27-A036-434BA4474C4B}" srcOrd="0" destOrd="0" presId="urn:microsoft.com/office/officeart/2005/8/layout/process1"/>
    <dgm:cxn modelId="{6E8500BD-ABE7-4B49-B5C2-E77BA6D48727}" type="presOf" srcId="{AA303EA5-FE58-416A-8085-732E52ACDAF4}" destId="{17DFA450-34E2-435A-8960-B33B2B6E69A6}" srcOrd="0" destOrd="0" presId="urn:microsoft.com/office/officeart/2005/8/layout/process1"/>
    <dgm:cxn modelId="{FB448087-3A75-4B5C-9046-1EB0A2FD1737}" type="presParOf" srcId="{972D5971-A3B0-4E27-A036-434BA4474C4B}" destId="{17DFA450-34E2-435A-8960-B33B2B6E69A6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80852F3-92C1-4824-91D6-78083B33E570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66FAA1B-EB16-4107-9029-0922893C39F5}">
      <dgm:prSet custT="1"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r>
            <a:rPr lang="en-US" sz="2000" dirty="0"/>
            <a:t>Use google drive and Colab to handle the run process.</a:t>
          </a:r>
        </a:p>
      </dgm:t>
    </dgm:pt>
    <dgm:pt modelId="{C5522B35-4BF9-4EBC-B40A-E19C15812317}" type="parTrans" cxnId="{276A6722-1607-489E-9A85-E8F45D803C57}">
      <dgm:prSet/>
      <dgm:spPr/>
      <dgm:t>
        <a:bodyPr/>
        <a:lstStyle/>
        <a:p>
          <a:endParaRPr lang="en-US"/>
        </a:p>
      </dgm:t>
    </dgm:pt>
    <dgm:pt modelId="{54862FFC-6D9B-4C9F-A3F2-788A2E1C8ADF}" type="sibTrans" cxnId="{276A6722-1607-489E-9A85-E8F45D803C57}">
      <dgm:prSet/>
      <dgm:spPr/>
      <dgm:t>
        <a:bodyPr/>
        <a:lstStyle/>
        <a:p>
          <a:endParaRPr lang="en-US"/>
        </a:p>
      </dgm:t>
    </dgm:pt>
    <dgm:pt modelId="{8CC97C23-3784-4CF4-871F-27FD9A70EB50}">
      <dgm:prSet custT="1"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r>
            <a:rPr lang="en-US" sz="2000" dirty="0"/>
            <a:t>Make a function for plotting the bounding box.</a:t>
          </a:r>
        </a:p>
      </dgm:t>
    </dgm:pt>
    <dgm:pt modelId="{E6A5FED8-1B2B-4420-89CA-E0735FE16769}" type="parTrans" cxnId="{AF23C25F-D0AB-4C1F-8DBD-DA2299D931F4}">
      <dgm:prSet/>
      <dgm:spPr/>
      <dgm:t>
        <a:bodyPr/>
        <a:lstStyle/>
        <a:p>
          <a:endParaRPr lang="en-US"/>
        </a:p>
      </dgm:t>
    </dgm:pt>
    <dgm:pt modelId="{EF2E9BCA-CC8A-4CC3-8670-514F7C86F502}" type="sibTrans" cxnId="{AF23C25F-D0AB-4C1F-8DBD-DA2299D931F4}">
      <dgm:prSet/>
      <dgm:spPr/>
      <dgm:t>
        <a:bodyPr/>
        <a:lstStyle/>
        <a:p>
          <a:endParaRPr lang="en-US"/>
        </a:p>
      </dgm:t>
    </dgm:pt>
    <dgm:pt modelId="{11EC845C-6504-4920-AC4B-32EBBB1CD051}">
      <dgm:prSet custT="1"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r>
            <a:rPr lang="en-US" sz="2000" dirty="0"/>
            <a:t>Split data and shuffle it.</a:t>
          </a:r>
        </a:p>
      </dgm:t>
    </dgm:pt>
    <dgm:pt modelId="{5E24144B-45D1-495D-B077-520FA27C65B0}" type="parTrans" cxnId="{92AE6BD6-D37B-41C1-B1B1-B8FE4A0F8897}">
      <dgm:prSet/>
      <dgm:spPr/>
      <dgm:t>
        <a:bodyPr/>
        <a:lstStyle/>
        <a:p>
          <a:endParaRPr lang="en-US"/>
        </a:p>
      </dgm:t>
    </dgm:pt>
    <dgm:pt modelId="{27B82D32-72DC-4C8E-85C9-7C2514E10749}" type="sibTrans" cxnId="{92AE6BD6-D37B-41C1-B1B1-B8FE4A0F8897}">
      <dgm:prSet/>
      <dgm:spPr/>
      <dgm:t>
        <a:bodyPr/>
        <a:lstStyle/>
        <a:p>
          <a:endParaRPr lang="en-US"/>
        </a:p>
      </dgm:t>
    </dgm:pt>
    <dgm:pt modelId="{838FBF16-5961-497C-9655-2CAE80660902}">
      <dgm:prSet custT="1"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r>
            <a:rPr lang="en-US" sz="2000" dirty="0"/>
            <a:t>Split data to train and test, validation, test size = 20%, validation size = 10%.</a:t>
          </a:r>
        </a:p>
      </dgm:t>
    </dgm:pt>
    <dgm:pt modelId="{E7561DB3-208C-4FB8-81C2-5A5D2B756D89}" type="parTrans" cxnId="{A1B32EA4-B295-4B98-935E-8571D3998772}">
      <dgm:prSet/>
      <dgm:spPr/>
      <dgm:t>
        <a:bodyPr/>
        <a:lstStyle/>
        <a:p>
          <a:endParaRPr lang="en-US"/>
        </a:p>
      </dgm:t>
    </dgm:pt>
    <dgm:pt modelId="{A414535A-71D4-4F07-A0AF-FB6E0505099D}" type="sibTrans" cxnId="{A1B32EA4-B295-4B98-935E-8571D3998772}">
      <dgm:prSet/>
      <dgm:spPr/>
      <dgm:t>
        <a:bodyPr/>
        <a:lstStyle/>
        <a:p>
          <a:endParaRPr lang="en-US"/>
        </a:p>
      </dgm:t>
    </dgm:pt>
    <dgm:pt modelId="{7F2BE87E-3F45-4446-8C51-84AAF5F341A2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r>
            <a:rPr lang="en-US" b="0" i="0" dirty="0"/>
            <a:t>Clone the repo from GitHub and train the model with our new dataset.</a:t>
          </a:r>
          <a:endParaRPr lang="en-US" dirty="0"/>
        </a:p>
      </dgm:t>
    </dgm:pt>
    <dgm:pt modelId="{A5F998C6-CE6D-413B-88EA-755431524EE1}" type="parTrans" cxnId="{E30D37CB-DB75-4CAA-8FA3-4A9893C4D523}">
      <dgm:prSet/>
      <dgm:spPr/>
      <dgm:t>
        <a:bodyPr/>
        <a:lstStyle/>
        <a:p>
          <a:endParaRPr lang="en-US"/>
        </a:p>
      </dgm:t>
    </dgm:pt>
    <dgm:pt modelId="{556D6864-378B-4FD1-8EA9-89B2DBE19A54}" type="sibTrans" cxnId="{E30D37CB-DB75-4CAA-8FA3-4A9893C4D523}">
      <dgm:prSet/>
      <dgm:spPr/>
      <dgm:t>
        <a:bodyPr/>
        <a:lstStyle/>
        <a:p>
          <a:endParaRPr lang="en-US"/>
        </a:p>
      </dgm:t>
    </dgm:pt>
    <dgm:pt modelId="{E7800119-865E-46C5-86A8-E926F514483E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r>
            <a:rPr lang="en-US" dirty="0"/>
            <a:t>Evaluate model with plot recall, precision, confusion matrix.</a:t>
          </a:r>
        </a:p>
      </dgm:t>
    </dgm:pt>
    <dgm:pt modelId="{F093ED35-6F43-4A13-BD9E-45CA70F7E84B}" type="parTrans" cxnId="{A2E86FBC-6BAB-4DBC-B843-00D0F95B6172}">
      <dgm:prSet/>
      <dgm:spPr/>
      <dgm:t>
        <a:bodyPr/>
        <a:lstStyle/>
        <a:p>
          <a:endParaRPr lang="en-US"/>
        </a:p>
      </dgm:t>
    </dgm:pt>
    <dgm:pt modelId="{8070B36E-4A6D-41AF-B195-2E71DF91E7A4}" type="sibTrans" cxnId="{A2E86FBC-6BAB-4DBC-B843-00D0F95B6172}">
      <dgm:prSet/>
      <dgm:spPr/>
      <dgm:t>
        <a:bodyPr/>
        <a:lstStyle/>
        <a:p>
          <a:endParaRPr lang="en-US"/>
        </a:p>
      </dgm:t>
    </dgm:pt>
    <dgm:pt modelId="{8204C775-3550-4522-B870-93FA3C04B8AE}" type="pres">
      <dgm:prSet presAssocID="{280852F3-92C1-4824-91D6-78083B33E570}" presName="Name0" presStyleCnt="0">
        <dgm:presLayoutVars>
          <dgm:chMax val="7"/>
          <dgm:chPref val="7"/>
          <dgm:dir/>
        </dgm:presLayoutVars>
      </dgm:prSet>
      <dgm:spPr/>
    </dgm:pt>
    <dgm:pt modelId="{A0EF69B7-5C24-48C1-8817-3C43AC4AC05E}" type="pres">
      <dgm:prSet presAssocID="{280852F3-92C1-4824-91D6-78083B33E570}" presName="Name1" presStyleCnt="0"/>
      <dgm:spPr/>
    </dgm:pt>
    <dgm:pt modelId="{C23F7062-21D5-452C-91C4-3BE33476766F}" type="pres">
      <dgm:prSet presAssocID="{280852F3-92C1-4824-91D6-78083B33E570}" presName="cycle" presStyleCnt="0"/>
      <dgm:spPr/>
    </dgm:pt>
    <dgm:pt modelId="{9A49DDE1-0320-4250-855E-CB539FB7CB86}" type="pres">
      <dgm:prSet presAssocID="{280852F3-92C1-4824-91D6-78083B33E570}" presName="srcNode" presStyleLbl="node1" presStyleIdx="0" presStyleCnt="6"/>
      <dgm:spPr/>
    </dgm:pt>
    <dgm:pt modelId="{0C3B5D8D-12BB-460A-9702-20EC293B949E}" type="pres">
      <dgm:prSet presAssocID="{280852F3-92C1-4824-91D6-78083B33E570}" presName="conn" presStyleLbl="parChTrans1D2" presStyleIdx="0" presStyleCnt="1"/>
      <dgm:spPr/>
    </dgm:pt>
    <dgm:pt modelId="{4EF6B55F-B690-4F68-B022-55DE01BEBF5B}" type="pres">
      <dgm:prSet presAssocID="{280852F3-92C1-4824-91D6-78083B33E570}" presName="extraNode" presStyleLbl="node1" presStyleIdx="0" presStyleCnt="6"/>
      <dgm:spPr/>
    </dgm:pt>
    <dgm:pt modelId="{A0BA393D-EC16-4B4E-9986-4F9224A732BB}" type="pres">
      <dgm:prSet presAssocID="{280852F3-92C1-4824-91D6-78083B33E570}" presName="dstNode" presStyleLbl="node1" presStyleIdx="0" presStyleCnt="6"/>
      <dgm:spPr/>
    </dgm:pt>
    <dgm:pt modelId="{CF71BCDB-31A7-4084-8A09-AFC5EEA9D9DD}" type="pres">
      <dgm:prSet presAssocID="{D66FAA1B-EB16-4107-9029-0922893C39F5}" presName="text_1" presStyleLbl="node1" presStyleIdx="0" presStyleCnt="6">
        <dgm:presLayoutVars>
          <dgm:bulletEnabled val="1"/>
        </dgm:presLayoutVars>
      </dgm:prSet>
      <dgm:spPr/>
    </dgm:pt>
    <dgm:pt modelId="{4C205022-8D64-4955-8840-D8F7A143EFA0}" type="pres">
      <dgm:prSet presAssocID="{D66FAA1B-EB16-4107-9029-0922893C39F5}" presName="accent_1" presStyleCnt="0"/>
      <dgm:spPr/>
    </dgm:pt>
    <dgm:pt modelId="{15322B36-BBC6-4CB3-BB25-9DA4B4C8A687}" type="pres">
      <dgm:prSet presAssocID="{D66FAA1B-EB16-4107-9029-0922893C39F5}" presName="accentRepeatNode" presStyleLbl="solidFgAcc1" presStyleIdx="0" presStyleCnt="6"/>
      <dgm:spPr/>
    </dgm:pt>
    <dgm:pt modelId="{46A31A9C-F85D-4EDA-A594-081A19D6F03E}" type="pres">
      <dgm:prSet presAssocID="{8CC97C23-3784-4CF4-871F-27FD9A70EB50}" presName="text_2" presStyleLbl="node1" presStyleIdx="1" presStyleCnt="6">
        <dgm:presLayoutVars>
          <dgm:bulletEnabled val="1"/>
        </dgm:presLayoutVars>
      </dgm:prSet>
      <dgm:spPr/>
    </dgm:pt>
    <dgm:pt modelId="{A04AFDBA-DF07-49D2-9F55-6F3F980D5723}" type="pres">
      <dgm:prSet presAssocID="{8CC97C23-3784-4CF4-871F-27FD9A70EB50}" presName="accent_2" presStyleCnt="0"/>
      <dgm:spPr/>
    </dgm:pt>
    <dgm:pt modelId="{7F458F0F-C11F-4B30-8B46-55F5D1AEA7B4}" type="pres">
      <dgm:prSet presAssocID="{8CC97C23-3784-4CF4-871F-27FD9A70EB50}" presName="accentRepeatNode" presStyleLbl="solidFgAcc1" presStyleIdx="1" presStyleCnt="6"/>
      <dgm:spPr/>
    </dgm:pt>
    <dgm:pt modelId="{9980AAA6-DB16-48C7-83BF-D42CAA42BCC7}" type="pres">
      <dgm:prSet presAssocID="{11EC845C-6504-4920-AC4B-32EBBB1CD051}" presName="text_3" presStyleLbl="node1" presStyleIdx="2" presStyleCnt="6">
        <dgm:presLayoutVars>
          <dgm:bulletEnabled val="1"/>
        </dgm:presLayoutVars>
      </dgm:prSet>
      <dgm:spPr/>
    </dgm:pt>
    <dgm:pt modelId="{4C547431-35D7-4B66-860D-751223813A3A}" type="pres">
      <dgm:prSet presAssocID="{11EC845C-6504-4920-AC4B-32EBBB1CD051}" presName="accent_3" presStyleCnt="0"/>
      <dgm:spPr/>
    </dgm:pt>
    <dgm:pt modelId="{CDB6C3D6-BBD1-4200-89A1-C38E077572BC}" type="pres">
      <dgm:prSet presAssocID="{11EC845C-6504-4920-AC4B-32EBBB1CD051}" presName="accentRepeatNode" presStyleLbl="solidFgAcc1" presStyleIdx="2" presStyleCnt="6"/>
      <dgm:spPr/>
    </dgm:pt>
    <dgm:pt modelId="{F6A67DEF-C53B-4F01-ACE3-1331E5AE61DB}" type="pres">
      <dgm:prSet presAssocID="{838FBF16-5961-497C-9655-2CAE80660902}" presName="text_4" presStyleLbl="node1" presStyleIdx="3" presStyleCnt="6">
        <dgm:presLayoutVars>
          <dgm:bulletEnabled val="1"/>
        </dgm:presLayoutVars>
      </dgm:prSet>
      <dgm:spPr/>
    </dgm:pt>
    <dgm:pt modelId="{AE9517B9-781C-4B49-BA17-3E9AE61D9254}" type="pres">
      <dgm:prSet presAssocID="{838FBF16-5961-497C-9655-2CAE80660902}" presName="accent_4" presStyleCnt="0"/>
      <dgm:spPr/>
    </dgm:pt>
    <dgm:pt modelId="{BBD61C22-37D2-409E-A1BB-0A1EBC5D3DD0}" type="pres">
      <dgm:prSet presAssocID="{838FBF16-5961-497C-9655-2CAE80660902}" presName="accentRepeatNode" presStyleLbl="solidFgAcc1" presStyleIdx="3" presStyleCnt="6"/>
      <dgm:spPr/>
    </dgm:pt>
    <dgm:pt modelId="{0B5628B2-AAD8-41EF-85CF-98F22E80E473}" type="pres">
      <dgm:prSet presAssocID="{7F2BE87E-3F45-4446-8C51-84AAF5F341A2}" presName="text_5" presStyleLbl="node1" presStyleIdx="4" presStyleCnt="6">
        <dgm:presLayoutVars>
          <dgm:bulletEnabled val="1"/>
        </dgm:presLayoutVars>
      </dgm:prSet>
      <dgm:spPr/>
    </dgm:pt>
    <dgm:pt modelId="{0F8640E8-F952-4444-82BA-3BD31DEE6C3E}" type="pres">
      <dgm:prSet presAssocID="{7F2BE87E-3F45-4446-8C51-84AAF5F341A2}" presName="accent_5" presStyleCnt="0"/>
      <dgm:spPr/>
    </dgm:pt>
    <dgm:pt modelId="{8BF25FA9-89EA-4A73-8193-AFCFDDD0C9F1}" type="pres">
      <dgm:prSet presAssocID="{7F2BE87E-3F45-4446-8C51-84AAF5F341A2}" presName="accentRepeatNode" presStyleLbl="solidFgAcc1" presStyleIdx="4" presStyleCnt="6"/>
      <dgm:spPr/>
    </dgm:pt>
    <dgm:pt modelId="{C69C4841-BA25-4468-98C6-2A719342CA5A}" type="pres">
      <dgm:prSet presAssocID="{E7800119-865E-46C5-86A8-E926F514483E}" presName="text_6" presStyleLbl="node1" presStyleIdx="5" presStyleCnt="6" custLinFactNeighborX="99">
        <dgm:presLayoutVars>
          <dgm:bulletEnabled val="1"/>
        </dgm:presLayoutVars>
      </dgm:prSet>
      <dgm:spPr/>
    </dgm:pt>
    <dgm:pt modelId="{43D498F7-FD5F-4EB2-BD65-53356F1A12F1}" type="pres">
      <dgm:prSet presAssocID="{E7800119-865E-46C5-86A8-E926F514483E}" presName="accent_6" presStyleCnt="0"/>
      <dgm:spPr/>
    </dgm:pt>
    <dgm:pt modelId="{8F689440-5607-4921-8E9B-1864E1100BC0}" type="pres">
      <dgm:prSet presAssocID="{E7800119-865E-46C5-86A8-E926F514483E}" presName="accentRepeatNode" presStyleLbl="solidFgAcc1" presStyleIdx="5" presStyleCnt="6"/>
      <dgm:spPr/>
    </dgm:pt>
  </dgm:ptLst>
  <dgm:cxnLst>
    <dgm:cxn modelId="{BABCBE0E-8BD2-4B8C-838D-1FF9A6A515B0}" type="presOf" srcId="{280852F3-92C1-4824-91D6-78083B33E570}" destId="{8204C775-3550-4522-B870-93FA3C04B8AE}" srcOrd="0" destOrd="0" presId="urn:microsoft.com/office/officeart/2008/layout/VerticalCurvedList"/>
    <dgm:cxn modelId="{276A6722-1607-489E-9A85-E8F45D803C57}" srcId="{280852F3-92C1-4824-91D6-78083B33E570}" destId="{D66FAA1B-EB16-4107-9029-0922893C39F5}" srcOrd="0" destOrd="0" parTransId="{C5522B35-4BF9-4EBC-B40A-E19C15812317}" sibTransId="{54862FFC-6D9B-4C9F-A3F2-788A2E1C8ADF}"/>
    <dgm:cxn modelId="{AF23C25F-D0AB-4C1F-8DBD-DA2299D931F4}" srcId="{280852F3-92C1-4824-91D6-78083B33E570}" destId="{8CC97C23-3784-4CF4-871F-27FD9A70EB50}" srcOrd="1" destOrd="0" parTransId="{E6A5FED8-1B2B-4420-89CA-E0735FE16769}" sibTransId="{EF2E9BCA-CC8A-4CC3-8670-514F7C86F502}"/>
    <dgm:cxn modelId="{E2571E60-8072-46B8-813E-940C1292669B}" type="presOf" srcId="{54862FFC-6D9B-4C9F-A3F2-788A2E1C8ADF}" destId="{0C3B5D8D-12BB-460A-9702-20EC293B949E}" srcOrd="0" destOrd="0" presId="urn:microsoft.com/office/officeart/2008/layout/VerticalCurvedList"/>
    <dgm:cxn modelId="{887B6641-E194-4611-A0DA-5A029E0110BE}" type="presOf" srcId="{8CC97C23-3784-4CF4-871F-27FD9A70EB50}" destId="{46A31A9C-F85D-4EDA-A594-081A19D6F03E}" srcOrd="0" destOrd="0" presId="urn:microsoft.com/office/officeart/2008/layout/VerticalCurvedList"/>
    <dgm:cxn modelId="{1F0E754D-4E53-4E59-9815-728CFBDC7AFC}" type="presOf" srcId="{E7800119-865E-46C5-86A8-E926F514483E}" destId="{C69C4841-BA25-4468-98C6-2A719342CA5A}" srcOrd="0" destOrd="0" presId="urn:microsoft.com/office/officeart/2008/layout/VerticalCurvedList"/>
    <dgm:cxn modelId="{A1B32EA4-B295-4B98-935E-8571D3998772}" srcId="{280852F3-92C1-4824-91D6-78083B33E570}" destId="{838FBF16-5961-497C-9655-2CAE80660902}" srcOrd="3" destOrd="0" parTransId="{E7561DB3-208C-4FB8-81C2-5A5D2B756D89}" sibTransId="{A414535A-71D4-4F07-A0AF-FB6E0505099D}"/>
    <dgm:cxn modelId="{D84772B9-4A1C-458E-9E8E-6418E77394DF}" type="presOf" srcId="{7F2BE87E-3F45-4446-8C51-84AAF5F341A2}" destId="{0B5628B2-AAD8-41EF-85CF-98F22E80E473}" srcOrd="0" destOrd="0" presId="urn:microsoft.com/office/officeart/2008/layout/VerticalCurvedList"/>
    <dgm:cxn modelId="{A2E86FBC-6BAB-4DBC-B843-00D0F95B6172}" srcId="{280852F3-92C1-4824-91D6-78083B33E570}" destId="{E7800119-865E-46C5-86A8-E926F514483E}" srcOrd="5" destOrd="0" parTransId="{F093ED35-6F43-4A13-BD9E-45CA70F7E84B}" sibTransId="{8070B36E-4A6D-41AF-B195-2E71DF91E7A4}"/>
    <dgm:cxn modelId="{A06470C9-8628-4C03-955E-92D71B1C0680}" type="presOf" srcId="{838FBF16-5961-497C-9655-2CAE80660902}" destId="{F6A67DEF-C53B-4F01-ACE3-1331E5AE61DB}" srcOrd="0" destOrd="0" presId="urn:microsoft.com/office/officeart/2008/layout/VerticalCurvedList"/>
    <dgm:cxn modelId="{E30D37CB-DB75-4CAA-8FA3-4A9893C4D523}" srcId="{280852F3-92C1-4824-91D6-78083B33E570}" destId="{7F2BE87E-3F45-4446-8C51-84AAF5F341A2}" srcOrd="4" destOrd="0" parTransId="{A5F998C6-CE6D-413B-88EA-755431524EE1}" sibTransId="{556D6864-378B-4FD1-8EA9-89B2DBE19A54}"/>
    <dgm:cxn modelId="{92AE6BD6-D37B-41C1-B1B1-B8FE4A0F8897}" srcId="{280852F3-92C1-4824-91D6-78083B33E570}" destId="{11EC845C-6504-4920-AC4B-32EBBB1CD051}" srcOrd="2" destOrd="0" parTransId="{5E24144B-45D1-495D-B077-520FA27C65B0}" sibTransId="{27B82D32-72DC-4C8E-85C9-7C2514E10749}"/>
    <dgm:cxn modelId="{939AC1E6-411E-41F5-8317-4FE258726724}" type="presOf" srcId="{11EC845C-6504-4920-AC4B-32EBBB1CD051}" destId="{9980AAA6-DB16-48C7-83BF-D42CAA42BCC7}" srcOrd="0" destOrd="0" presId="urn:microsoft.com/office/officeart/2008/layout/VerticalCurvedList"/>
    <dgm:cxn modelId="{50F120EA-1DDB-46D6-9D2F-B8960CEAE305}" type="presOf" srcId="{D66FAA1B-EB16-4107-9029-0922893C39F5}" destId="{CF71BCDB-31A7-4084-8A09-AFC5EEA9D9DD}" srcOrd="0" destOrd="0" presId="urn:microsoft.com/office/officeart/2008/layout/VerticalCurvedList"/>
    <dgm:cxn modelId="{9C73717C-2BD5-4044-B1AE-077FEB2A6E01}" type="presParOf" srcId="{8204C775-3550-4522-B870-93FA3C04B8AE}" destId="{A0EF69B7-5C24-48C1-8817-3C43AC4AC05E}" srcOrd="0" destOrd="0" presId="urn:microsoft.com/office/officeart/2008/layout/VerticalCurvedList"/>
    <dgm:cxn modelId="{AC4F8FDA-2DFF-4AB5-8921-6F7FECC979D4}" type="presParOf" srcId="{A0EF69B7-5C24-48C1-8817-3C43AC4AC05E}" destId="{C23F7062-21D5-452C-91C4-3BE33476766F}" srcOrd="0" destOrd="0" presId="urn:microsoft.com/office/officeart/2008/layout/VerticalCurvedList"/>
    <dgm:cxn modelId="{8AD2E103-07CD-482D-B990-6DC1643C430F}" type="presParOf" srcId="{C23F7062-21D5-452C-91C4-3BE33476766F}" destId="{9A49DDE1-0320-4250-855E-CB539FB7CB86}" srcOrd="0" destOrd="0" presId="urn:microsoft.com/office/officeart/2008/layout/VerticalCurvedList"/>
    <dgm:cxn modelId="{976A4C44-0A5D-4F64-AED1-D46BF8D60DF7}" type="presParOf" srcId="{C23F7062-21D5-452C-91C4-3BE33476766F}" destId="{0C3B5D8D-12BB-460A-9702-20EC293B949E}" srcOrd="1" destOrd="0" presId="urn:microsoft.com/office/officeart/2008/layout/VerticalCurvedList"/>
    <dgm:cxn modelId="{2C9522A6-F0CC-44B5-A83E-8569DEF32108}" type="presParOf" srcId="{C23F7062-21D5-452C-91C4-3BE33476766F}" destId="{4EF6B55F-B690-4F68-B022-55DE01BEBF5B}" srcOrd="2" destOrd="0" presId="urn:microsoft.com/office/officeart/2008/layout/VerticalCurvedList"/>
    <dgm:cxn modelId="{99D985FC-17B8-4474-9F31-F467035D77D2}" type="presParOf" srcId="{C23F7062-21D5-452C-91C4-3BE33476766F}" destId="{A0BA393D-EC16-4B4E-9986-4F9224A732BB}" srcOrd="3" destOrd="0" presId="urn:microsoft.com/office/officeart/2008/layout/VerticalCurvedList"/>
    <dgm:cxn modelId="{AAE1E85D-2CB8-4F6F-871E-494FDAF110B8}" type="presParOf" srcId="{A0EF69B7-5C24-48C1-8817-3C43AC4AC05E}" destId="{CF71BCDB-31A7-4084-8A09-AFC5EEA9D9DD}" srcOrd="1" destOrd="0" presId="urn:microsoft.com/office/officeart/2008/layout/VerticalCurvedList"/>
    <dgm:cxn modelId="{78B8E0EC-B29B-457A-BC54-D1BDDF4C0159}" type="presParOf" srcId="{A0EF69B7-5C24-48C1-8817-3C43AC4AC05E}" destId="{4C205022-8D64-4955-8840-D8F7A143EFA0}" srcOrd="2" destOrd="0" presId="urn:microsoft.com/office/officeart/2008/layout/VerticalCurvedList"/>
    <dgm:cxn modelId="{151B8A28-3364-4A15-8FFC-A4C3796722D5}" type="presParOf" srcId="{4C205022-8D64-4955-8840-D8F7A143EFA0}" destId="{15322B36-BBC6-4CB3-BB25-9DA4B4C8A687}" srcOrd="0" destOrd="0" presId="urn:microsoft.com/office/officeart/2008/layout/VerticalCurvedList"/>
    <dgm:cxn modelId="{5B4A90EC-769E-4C2E-B9E9-FF62E8853414}" type="presParOf" srcId="{A0EF69B7-5C24-48C1-8817-3C43AC4AC05E}" destId="{46A31A9C-F85D-4EDA-A594-081A19D6F03E}" srcOrd="3" destOrd="0" presId="urn:microsoft.com/office/officeart/2008/layout/VerticalCurvedList"/>
    <dgm:cxn modelId="{6540C0EB-DF13-41BE-8698-E0036754644F}" type="presParOf" srcId="{A0EF69B7-5C24-48C1-8817-3C43AC4AC05E}" destId="{A04AFDBA-DF07-49D2-9F55-6F3F980D5723}" srcOrd="4" destOrd="0" presId="urn:microsoft.com/office/officeart/2008/layout/VerticalCurvedList"/>
    <dgm:cxn modelId="{49BEF076-E38F-4999-8A0F-E217172E4AB3}" type="presParOf" srcId="{A04AFDBA-DF07-49D2-9F55-6F3F980D5723}" destId="{7F458F0F-C11F-4B30-8B46-55F5D1AEA7B4}" srcOrd="0" destOrd="0" presId="urn:microsoft.com/office/officeart/2008/layout/VerticalCurvedList"/>
    <dgm:cxn modelId="{1983C9EC-761D-4DF5-A833-D6911086A30C}" type="presParOf" srcId="{A0EF69B7-5C24-48C1-8817-3C43AC4AC05E}" destId="{9980AAA6-DB16-48C7-83BF-D42CAA42BCC7}" srcOrd="5" destOrd="0" presId="urn:microsoft.com/office/officeart/2008/layout/VerticalCurvedList"/>
    <dgm:cxn modelId="{2160282F-3622-4824-8AAC-DFE168C96433}" type="presParOf" srcId="{A0EF69B7-5C24-48C1-8817-3C43AC4AC05E}" destId="{4C547431-35D7-4B66-860D-751223813A3A}" srcOrd="6" destOrd="0" presId="urn:microsoft.com/office/officeart/2008/layout/VerticalCurvedList"/>
    <dgm:cxn modelId="{8F1730C6-C2CB-4C25-AC08-6E98CC930BAF}" type="presParOf" srcId="{4C547431-35D7-4B66-860D-751223813A3A}" destId="{CDB6C3D6-BBD1-4200-89A1-C38E077572BC}" srcOrd="0" destOrd="0" presId="urn:microsoft.com/office/officeart/2008/layout/VerticalCurvedList"/>
    <dgm:cxn modelId="{F3C577D8-F4AB-44BF-8012-9D7ECFBE1850}" type="presParOf" srcId="{A0EF69B7-5C24-48C1-8817-3C43AC4AC05E}" destId="{F6A67DEF-C53B-4F01-ACE3-1331E5AE61DB}" srcOrd="7" destOrd="0" presId="urn:microsoft.com/office/officeart/2008/layout/VerticalCurvedList"/>
    <dgm:cxn modelId="{728BBD23-2454-4CC1-8713-750EA219621F}" type="presParOf" srcId="{A0EF69B7-5C24-48C1-8817-3C43AC4AC05E}" destId="{AE9517B9-781C-4B49-BA17-3E9AE61D9254}" srcOrd="8" destOrd="0" presId="urn:microsoft.com/office/officeart/2008/layout/VerticalCurvedList"/>
    <dgm:cxn modelId="{B6E4F0B0-ED62-4F1D-A00D-CBB428CBC4DF}" type="presParOf" srcId="{AE9517B9-781C-4B49-BA17-3E9AE61D9254}" destId="{BBD61C22-37D2-409E-A1BB-0A1EBC5D3DD0}" srcOrd="0" destOrd="0" presId="urn:microsoft.com/office/officeart/2008/layout/VerticalCurvedList"/>
    <dgm:cxn modelId="{853E9367-ECAA-4E6B-B093-B7F2E7B88727}" type="presParOf" srcId="{A0EF69B7-5C24-48C1-8817-3C43AC4AC05E}" destId="{0B5628B2-AAD8-41EF-85CF-98F22E80E473}" srcOrd="9" destOrd="0" presId="urn:microsoft.com/office/officeart/2008/layout/VerticalCurvedList"/>
    <dgm:cxn modelId="{F2255605-A873-4190-879D-11B0A0C73443}" type="presParOf" srcId="{A0EF69B7-5C24-48C1-8817-3C43AC4AC05E}" destId="{0F8640E8-F952-4444-82BA-3BD31DEE6C3E}" srcOrd="10" destOrd="0" presId="urn:microsoft.com/office/officeart/2008/layout/VerticalCurvedList"/>
    <dgm:cxn modelId="{10FE5508-1062-4D80-BA08-B7CB34106F8C}" type="presParOf" srcId="{0F8640E8-F952-4444-82BA-3BD31DEE6C3E}" destId="{8BF25FA9-89EA-4A73-8193-AFCFDDD0C9F1}" srcOrd="0" destOrd="0" presId="urn:microsoft.com/office/officeart/2008/layout/VerticalCurvedList"/>
    <dgm:cxn modelId="{623FBB4B-21E3-469E-8D22-63405760CC67}" type="presParOf" srcId="{A0EF69B7-5C24-48C1-8817-3C43AC4AC05E}" destId="{C69C4841-BA25-4468-98C6-2A719342CA5A}" srcOrd="11" destOrd="0" presId="urn:microsoft.com/office/officeart/2008/layout/VerticalCurvedList"/>
    <dgm:cxn modelId="{63E0ABB4-D4DF-4396-A775-3E4ECAC3AE25}" type="presParOf" srcId="{A0EF69B7-5C24-48C1-8817-3C43AC4AC05E}" destId="{43D498F7-FD5F-4EB2-BD65-53356F1A12F1}" srcOrd="12" destOrd="0" presId="urn:microsoft.com/office/officeart/2008/layout/VerticalCurvedList"/>
    <dgm:cxn modelId="{EFA75D11-057A-4539-976C-E674E5C5EF1B}" type="presParOf" srcId="{43D498F7-FD5F-4EB2-BD65-53356F1A12F1}" destId="{8F689440-5607-4921-8E9B-1864E1100BC0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3E0D46F-8810-4885-9EC0-D824EAFD2800}" type="doc">
      <dgm:prSet loTypeId="urn:microsoft.com/office/officeart/2005/8/layout/vList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CF655DC-B162-48E1-BB3D-4738857262DC}">
      <dgm:prSet/>
      <dgm:spPr>
        <a:solidFill>
          <a:schemeClr val="tx1">
            <a:lumMod val="75000"/>
            <a:lumOff val="25000"/>
          </a:schemeClr>
        </a:solidFill>
      </dgm:spPr>
      <dgm:t>
        <a:bodyPr/>
        <a:lstStyle/>
        <a:p>
          <a:r>
            <a:rPr lang="en-US" b="1" i="0" dirty="0"/>
            <a:t>Results and visualizations</a:t>
          </a:r>
          <a:endParaRPr lang="en-US" dirty="0"/>
        </a:p>
      </dgm:t>
    </dgm:pt>
    <dgm:pt modelId="{FFFCB11F-2D15-4341-B112-57B2CF71F412}" type="parTrans" cxnId="{A50347C8-FD70-4102-8FCC-638C62D6F065}">
      <dgm:prSet/>
      <dgm:spPr/>
      <dgm:t>
        <a:bodyPr/>
        <a:lstStyle/>
        <a:p>
          <a:endParaRPr lang="en-US"/>
        </a:p>
      </dgm:t>
    </dgm:pt>
    <dgm:pt modelId="{B93681D9-897D-4077-A190-EDDBEF661CF9}" type="sibTrans" cxnId="{A50347C8-FD70-4102-8FCC-638C62D6F065}">
      <dgm:prSet/>
      <dgm:spPr/>
      <dgm:t>
        <a:bodyPr/>
        <a:lstStyle/>
        <a:p>
          <a:endParaRPr lang="en-US"/>
        </a:p>
      </dgm:t>
    </dgm:pt>
    <dgm:pt modelId="{A6E1B517-FE10-4B3D-A651-1D706C596B0A}" type="pres">
      <dgm:prSet presAssocID="{13E0D46F-8810-4885-9EC0-D824EAFD2800}" presName="linearFlow" presStyleCnt="0">
        <dgm:presLayoutVars>
          <dgm:dir/>
          <dgm:resizeHandles val="exact"/>
        </dgm:presLayoutVars>
      </dgm:prSet>
      <dgm:spPr/>
    </dgm:pt>
    <dgm:pt modelId="{C5673867-50DF-4F9B-863A-2FCFDB11368D}" type="pres">
      <dgm:prSet presAssocID="{0CF655DC-B162-48E1-BB3D-4738857262DC}" presName="composite" presStyleCnt="0"/>
      <dgm:spPr/>
    </dgm:pt>
    <dgm:pt modelId="{CFE18AC2-09BC-4CB3-9313-F2806AD12D2B}" type="pres">
      <dgm:prSet presAssocID="{0CF655DC-B162-48E1-BB3D-4738857262DC}" presName="imgShp" presStyleLbl="fgImgPlace1" presStyleIdx="0" presStyleCnt="1" custLinFactNeighborX="4402"/>
      <dgm:spPr>
        <a:blipFill dpi="0" rotWithShape="1">
          <a:blip xmlns:r="http://schemas.openxmlformats.org/officeDocument/2006/relationships" r:embed="rId1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175" t="-1175" r="-42115" b="-1175"/>
          </a:stretch>
        </a:blipFill>
      </dgm:spPr>
    </dgm:pt>
    <dgm:pt modelId="{D538FD48-C7C9-491C-982C-557334CFAA9C}" type="pres">
      <dgm:prSet presAssocID="{0CF655DC-B162-48E1-BB3D-4738857262DC}" presName="txShp" presStyleLbl="node1" presStyleIdx="0" presStyleCnt="1">
        <dgm:presLayoutVars>
          <dgm:bulletEnabled val="1"/>
        </dgm:presLayoutVars>
      </dgm:prSet>
      <dgm:spPr/>
    </dgm:pt>
  </dgm:ptLst>
  <dgm:cxnLst>
    <dgm:cxn modelId="{ABBC5488-69B3-4FDF-8DC1-B1FCA88D2E1D}" type="presOf" srcId="{0CF655DC-B162-48E1-BB3D-4738857262DC}" destId="{D538FD48-C7C9-491C-982C-557334CFAA9C}" srcOrd="0" destOrd="0" presId="urn:microsoft.com/office/officeart/2005/8/layout/vList3"/>
    <dgm:cxn modelId="{3DC389B1-A15B-4E7C-9247-8E3DA76DD297}" type="presOf" srcId="{13E0D46F-8810-4885-9EC0-D824EAFD2800}" destId="{A6E1B517-FE10-4B3D-A651-1D706C596B0A}" srcOrd="0" destOrd="0" presId="urn:microsoft.com/office/officeart/2005/8/layout/vList3"/>
    <dgm:cxn modelId="{A50347C8-FD70-4102-8FCC-638C62D6F065}" srcId="{13E0D46F-8810-4885-9EC0-D824EAFD2800}" destId="{0CF655DC-B162-48E1-BB3D-4738857262DC}" srcOrd="0" destOrd="0" parTransId="{FFFCB11F-2D15-4341-B112-57B2CF71F412}" sibTransId="{B93681D9-897D-4077-A190-EDDBEF661CF9}"/>
    <dgm:cxn modelId="{AE92E514-DAD4-4F94-BF86-BBE192DE58C7}" type="presParOf" srcId="{A6E1B517-FE10-4B3D-A651-1D706C596B0A}" destId="{C5673867-50DF-4F9B-863A-2FCFDB11368D}" srcOrd="0" destOrd="0" presId="urn:microsoft.com/office/officeart/2005/8/layout/vList3"/>
    <dgm:cxn modelId="{D71F77F7-F40D-41C7-AFAF-5B1050CF2FC3}" type="presParOf" srcId="{C5673867-50DF-4F9B-863A-2FCFDB11368D}" destId="{CFE18AC2-09BC-4CB3-9313-F2806AD12D2B}" srcOrd="0" destOrd="0" presId="urn:microsoft.com/office/officeart/2005/8/layout/vList3"/>
    <dgm:cxn modelId="{E0C539ED-E820-41B8-8BC2-7074EC27E246}" type="presParOf" srcId="{C5673867-50DF-4F9B-863A-2FCFDB11368D}" destId="{D538FD48-C7C9-491C-982C-557334CFAA9C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13E0D46F-8810-4885-9EC0-D824EAFD2800}" type="doc">
      <dgm:prSet loTypeId="urn:microsoft.com/office/officeart/2005/8/layout/vList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CF655DC-B162-48E1-BB3D-4738857262DC}">
      <dgm:prSet/>
      <dgm:spPr>
        <a:solidFill>
          <a:schemeClr val="tx1">
            <a:lumMod val="75000"/>
            <a:lumOff val="25000"/>
          </a:schemeClr>
        </a:solidFill>
      </dgm:spPr>
      <dgm:t>
        <a:bodyPr/>
        <a:lstStyle/>
        <a:p>
          <a:r>
            <a:rPr lang="en-US" b="1" i="0" dirty="0"/>
            <a:t>Results and visualizations</a:t>
          </a:r>
          <a:endParaRPr lang="en-US" dirty="0"/>
        </a:p>
      </dgm:t>
    </dgm:pt>
    <dgm:pt modelId="{FFFCB11F-2D15-4341-B112-57B2CF71F412}" type="parTrans" cxnId="{A50347C8-FD70-4102-8FCC-638C62D6F065}">
      <dgm:prSet/>
      <dgm:spPr/>
      <dgm:t>
        <a:bodyPr/>
        <a:lstStyle/>
        <a:p>
          <a:endParaRPr lang="en-US"/>
        </a:p>
      </dgm:t>
    </dgm:pt>
    <dgm:pt modelId="{B93681D9-897D-4077-A190-EDDBEF661CF9}" type="sibTrans" cxnId="{A50347C8-FD70-4102-8FCC-638C62D6F065}">
      <dgm:prSet/>
      <dgm:spPr/>
      <dgm:t>
        <a:bodyPr/>
        <a:lstStyle/>
        <a:p>
          <a:endParaRPr lang="en-US"/>
        </a:p>
      </dgm:t>
    </dgm:pt>
    <dgm:pt modelId="{A6E1B517-FE10-4B3D-A651-1D706C596B0A}" type="pres">
      <dgm:prSet presAssocID="{13E0D46F-8810-4885-9EC0-D824EAFD2800}" presName="linearFlow" presStyleCnt="0">
        <dgm:presLayoutVars>
          <dgm:dir/>
          <dgm:resizeHandles val="exact"/>
        </dgm:presLayoutVars>
      </dgm:prSet>
      <dgm:spPr/>
    </dgm:pt>
    <dgm:pt modelId="{C5673867-50DF-4F9B-863A-2FCFDB11368D}" type="pres">
      <dgm:prSet presAssocID="{0CF655DC-B162-48E1-BB3D-4738857262DC}" presName="composite" presStyleCnt="0"/>
      <dgm:spPr/>
    </dgm:pt>
    <dgm:pt modelId="{CFE18AC2-09BC-4CB3-9313-F2806AD12D2B}" type="pres">
      <dgm:prSet presAssocID="{0CF655DC-B162-48E1-BB3D-4738857262DC}" presName="imgShp" presStyleLbl="fgImgPlace1" presStyleIdx="0" presStyleCnt="1" custLinFactNeighborX="4402"/>
      <dgm:spPr>
        <a:blipFill dpi="0" rotWithShape="1">
          <a:blip xmlns:r="http://schemas.openxmlformats.org/officeDocument/2006/relationships" r:embed="rId1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175" t="-1175" r="-42115" b="-1175"/>
          </a:stretch>
        </a:blipFill>
      </dgm:spPr>
    </dgm:pt>
    <dgm:pt modelId="{D538FD48-C7C9-491C-982C-557334CFAA9C}" type="pres">
      <dgm:prSet presAssocID="{0CF655DC-B162-48E1-BB3D-4738857262DC}" presName="txShp" presStyleLbl="node1" presStyleIdx="0" presStyleCnt="1">
        <dgm:presLayoutVars>
          <dgm:bulletEnabled val="1"/>
        </dgm:presLayoutVars>
      </dgm:prSet>
      <dgm:spPr/>
    </dgm:pt>
  </dgm:ptLst>
  <dgm:cxnLst>
    <dgm:cxn modelId="{ABBC5488-69B3-4FDF-8DC1-B1FCA88D2E1D}" type="presOf" srcId="{0CF655DC-B162-48E1-BB3D-4738857262DC}" destId="{D538FD48-C7C9-491C-982C-557334CFAA9C}" srcOrd="0" destOrd="0" presId="urn:microsoft.com/office/officeart/2005/8/layout/vList3"/>
    <dgm:cxn modelId="{3DC389B1-A15B-4E7C-9247-8E3DA76DD297}" type="presOf" srcId="{13E0D46F-8810-4885-9EC0-D824EAFD2800}" destId="{A6E1B517-FE10-4B3D-A651-1D706C596B0A}" srcOrd="0" destOrd="0" presId="urn:microsoft.com/office/officeart/2005/8/layout/vList3"/>
    <dgm:cxn modelId="{A50347C8-FD70-4102-8FCC-638C62D6F065}" srcId="{13E0D46F-8810-4885-9EC0-D824EAFD2800}" destId="{0CF655DC-B162-48E1-BB3D-4738857262DC}" srcOrd="0" destOrd="0" parTransId="{FFFCB11F-2D15-4341-B112-57B2CF71F412}" sibTransId="{B93681D9-897D-4077-A190-EDDBEF661CF9}"/>
    <dgm:cxn modelId="{AE92E514-DAD4-4F94-BF86-BBE192DE58C7}" type="presParOf" srcId="{A6E1B517-FE10-4B3D-A651-1D706C596B0A}" destId="{C5673867-50DF-4F9B-863A-2FCFDB11368D}" srcOrd="0" destOrd="0" presId="urn:microsoft.com/office/officeart/2005/8/layout/vList3"/>
    <dgm:cxn modelId="{D71F77F7-F40D-41C7-AFAF-5B1050CF2FC3}" type="presParOf" srcId="{C5673867-50DF-4F9B-863A-2FCFDB11368D}" destId="{CFE18AC2-09BC-4CB3-9313-F2806AD12D2B}" srcOrd="0" destOrd="0" presId="urn:microsoft.com/office/officeart/2005/8/layout/vList3"/>
    <dgm:cxn modelId="{E0C539ED-E820-41B8-8BC2-7074EC27E246}" type="presParOf" srcId="{C5673867-50DF-4F9B-863A-2FCFDB11368D}" destId="{D538FD48-C7C9-491C-982C-557334CFAA9C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13E0D46F-8810-4885-9EC0-D824EAFD2800}" type="doc">
      <dgm:prSet loTypeId="urn:microsoft.com/office/officeart/2005/8/layout/vList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CF655DC-B162-48E1-BB3D-4738857262DC}">
      <dgm:prSet/>
      <dgm:spPr>
        <a:solidFill>
          <a:schemeClr val="tx1">
            <a:lumMod val="75000"/>
            <a:lumOff val="25000"/>
          </a:schemeClr>
        </a:solidFill>
      </dgm:spPr>
      <dgm:t>
        <a:bodyPr/>
        <a:lstStyle/>
        <a:p>
          <a:r>
            <a:rPr lang="en-US" b="1" i="0" dirty="0"/>
            <a:t>Results and visualizations</a:t>
          </a:r>
          <a:endParaRPr lang="en-US" dirty="0"/>
        </a:p>
      </dgm:t>
    </dgm:pt>
    <dgm:pt modelId="{FFFCB11F-2D15-4341-B112-57B2CF71F412}" type="parTrans" cxnId="{A50347C8-FD70-4102-8FCC-638C62D6F065}">
      <dgm:prSet/>
      <dgm:spPr/>
      <dgm:t>
        <a:bodyPr/>
        <a:lstStyle/>
        <a:p>
          <a:endParaRPr lang="en-US"/>
        </a:p>
      </dgm:t>
    </dgm:pt>
    <dgm:pt modelId="{B93681D9-897D-4077-A190-EDDBEF661CF9}" type="sibTrans" cxnId="{A50347C8-FD70-4102-8FCC-638C62D6F065}">
      <dgm:prSet/>
      <dgm:spPr/>
      <dgm:t>
        <a:bodyPr/>
        <a:lstStyle/>
        <a:p>
          <a:endParaRPr lang="en-US"/>
        </a:p>
      </dgm:t>
    </dgm:pt>
    <dgm:pt modelId="{A6E1B517-FE10-4B3D-A651-1D706C596B0A}" type="pres">
      <dgm:prSet presAssocID="{13E0D46F-8810-4885-9EC0-D824EAFD2800}" presName="linearFlow" presStyleCnt="0">
        <dgm:presLayoutVars>
          <dgm:dir/>
          <dgm:resizeHandles val="exact"/>
        </dgm:presLayoutVars>
      </dgm:prSet>
      <dgm:spPr/>
    </dgm:pt>
    <dgm:pt modelId="{C5673867-50DF-4F9B-863A-2FCFDB11368D}" type="pres">
      <dgm:prSet presAssocID="{0CF655DC-B162-48E1-BB3D-4738857262DC}" presName="composite" presStyleCnt="0"/>
      <dgm:spPr/>
    </dgm:pt>
    <dgm:pt modelId="{CFE18AC2-09BC-4CB3-9313-F2806AD12D2B}" type="pres">
      <dgm:prSet presAssocID="{0CF655DC-B162-48E1-BB3D-4738857262DC}" presName="imgShp" presStyleLbl="fgImgPlace1" presStyleIdx="0" presStyleCnt="1" custLinFactNeighborX="4402"/>
      <dgm:spPr>
        <a:blipFill dpi="0" rotWithShape="1">
          <a:blip xmlns:r="http://schemas.openxmlformats.org/officeDocument/2006/relationships" r:embed="rId1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175" t="-1175" r="-42115" b="-1175"/>
          </a:stretch>
        </a:blipFill>
      </dgm:spPr>
    </dgm:pt>
    <dgm:pt modelId="{D538FD48-C7C9-491C-982C-557334CFAA9C}" type="pres">
      <dgm:prSet presAssocID="{0CF655DC-B162-48E1-BB3D-4738857262DC}" presName="txShp" presStyleLbl="node1" presStyleIdx="0" presStyleCnt="1">
        <dgm:presLayoutVars>
          <dgm:bulletEnabled val="1"/>
        </dgm:presLayoutVars>
      </dgm:prSet>
      <dgm:spPr/>
    </dgm:pt>
  </dgm:ptLst>
  <dgm:cxnLst>
    <dgm:cxn modelId="{ABBC5488-69B3-4FDF-8DC1-B1FCA88D2E1D}" type="presOf" srcId="{0CF655DC-B162-48E1-BB3D-4738857262DC}" destId="{D538FD48-C7C9-491C-982C-557334CFAA9C}" srcOrd="0" destOrd="0" presId="urn:microsoft.com/office/officeart/2005/8/layout/vList3"/>
    <dgm:cxn modelId="{3DC389B1-A15B-4E7C-9247-8E3DA76DD297}" type="presOf" srcId="{13E0D46F-8810-4885-9EC0-D824EAFD2800}" destId="{A6E1B517-FE10-4B3D-A651-1D706C596B0A}" srcOrd="0" destOrd="0" presId="urn:microsoft.com/office/officeart/2005/8/layout/vList3"/>
    <dgm:cxn modelId="{A50347C8-FD70-4102-8FCC-638C62D6F065}" srcId="{13E0D46F-8810-4885-9EC0-D824EAFD2800}" destId="{0CF655DC-B162-48E1-BB3D-4738857262DC}" srcOrd="0" destOrd="0" parTransId="{FFFCB11F-2D15-4341-B112-57B2CF71F412}" sibTransId="{B93681D9-897D-4077-A190-EDDBEF661CF9}"/>
    <dgm:cxn modelId="{AE92E514-DAD4-4F94-BF86-BBE192DE58C7}" type="presParOf" srcId="{A6E1B517-FE10-4B3D-A651-1D706C596B0A}" destId="{C5673867-50DF-4F9B-863A-2FCFDB11368D}" srcOrd="0" destOrd="0" presId="urn:microsoft.com/office/officeart/2005/8/layout/vList3"/>
    <dgm:cxn modelId="{D71F77F7-F40D-41C7-AFAF-5B1050CF2FC3}" type="presParOf" srcId="{C5673867-50DF-4F9B-863A-2FCFDB11368D}" destId="{CFE18AC2-09BC-4CB3-9313-F2806AD12D2B}" srcOrd="0" destOrd="0" presId="urn:microsoft.com/office/officeart/2005/8/layout/vList3"/>
    <dgm:cxn modelId="{E0C539ED-E820-41B8-8BC2-7074EC27E246}" type="presParOf" srcId="{C5673867-50DF-4F9B-863A-2FCFDB11368D}" destId="{D538FD48-C7C9-491C-982C-557334CFAA9C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13E0D46F-8810-4885-9EC0-D824EAFD2800}" type="doc">
      <dgm:prSet loTypeId="urn:microsoft.com/office/officeart/2005/8/layout/vList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CF655DC-B162-48E1-BB3D-4738857262DC}">
      <dgm:prSet/>
      <dgm:spPr>
        <a:solidFill>
          <a:schemeClr val="tx1">
            <a:lumMod val="75000"/>
            <a:lumOff val="25000"/>
          </a:schemeClr>
        </a:solidFill>
      </dgm:spPr>
      <dgm:t>
        <a:bodyPr/>
        <a:lstStyle/>
        <a:p>
          <a:r>
            <a:rPr lang="en-US" b="1" i="0" dirty="0"/>
            <a:t>Results and visualizations</a:t>
          </a:r>
          <a:endParaRPr lang="en-US" dirty="0"/>
        </a:p>
      </dgm:t>
    </dgm:pt>
    <dgm:pt modelId="{FFFCB11F-2D15-4341-B112-57B2CF71F412}" type="parTrans" cxnId="{A50347C8-FD70-4102-8FCC-638C62D6F065}">
      <dgm:prSet/>
      <dgm:spPr/>
      <dgm:t>
        <a:bodyPr/>
        <a:lstStyle/>
        <a:p>
          <a:endParaRPr lang="en-US"/>
        </a:p>
      </dgm:t>
    </dgm:pt>
    <dgm:pt modelId="{B93681D9-897D-4077-A190-EDDBEF661CF9}" type="sibTrans" cxnId="{A50347C8-FD70-4102-8FCC-638C62D6F065}">
      <dgm:prSet/>
      <dgm:spPr/>
      <dgm:t>
        <a:bodyPr/>
        <a:lstStyle/>
        <a:p>
          <a:endParaRPr lang="en-US"/>
        </a:p>
      </dgm:t>
    </dgm:pt>
    <dgm:pt modelId="{A6E1B517-FE10-4B3D-A651-1D706C596B0A}" type="pres">
      <dgm:prSet presAssocID="{13E0D46F-8810-4885-9EC0-D824EAFD2800}" presName="linearFlow" presStyleCnt="0">
        <dgm:presLayoutVars>
          <dgm:dir/>
          <dgm:resizeHandles val="exact"/>
        </dgm:presLayoutVars>
      </dgm:prSet>
      <dgm:spPr/>
    </dgm:pt>
    <dgm:pt modelId="{C5673867-50DF-4F9B-863A-2FCFDB11368D}" type="pres">
      <dgm:prSet presAssocID="{0CF655DC-B162-48E1-BB3D-4738857262DC}" presName="composite" presStyleCnt="0"/>
      <dgm:spPr/>
    </dgm:pt>
    <dgm:pt modelId="{CFE18AC2-09BC-4CB3-9313-F2806AD12D2B}" type="pres">
      <dgm:prSet presAssocID="{0CF655DC-B162-48E1-BB3D-4738857262DC}" presName="imgShp" presStyleLbl="fgImgPlace1" presStyleIdx="0" presStyleCnt="1" custLinFactNeighborX="4402"/>
      <dgm:spPr>
        <a:blipFill dpi="0" rotWithShape="1">
          <a:blip xmlns:r="http://schemas.openxmlformats.org/officeDocument/2006/relationships" r:embed="rId1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175" t="-1175" r="-42115" b="-1175"/>
          </a:stretch>
        </a:blipFill>
      </dgm:spPr>
    </dgm:pt>
    <dgm:pt modelId="{D538FD48-C7C9-491C-982C-557334CFAA9C}" type="pres">
      <dgm:prSet presAssocID="{0CF655DC-B162-48E1-BB3D-4738857262DC}" presName="txShp" presStyleLbl="node1" presStyleIdx="0" presStyleCnt="1">
        <dgm:presLayoutVars>
          <dgm:bulletEnabled val="1"/>
        </dgm:presLayoutVars>
      </dgm:prSet>
      <dgm:spPr/>
    </dgm:pt>
  </dgm:ptLst>
  <dgm:cxnLst>
    <dgm:cxn modelId="{ABBC5488-69B3-4FDF-8DC1-B1FCA88D2E1D}" type="presOf" srcId="{0CF655DC-B162-48E1-BB3D-4738857262DC}" destId="{D538FD48-C7C9-491C-982C-557334CFAA9C}" srcOrd="0" destOrd="0" presId="urn:microsoft.com/office/officeart/2005/8/layout/vList3"/>
    <dgm:cxn modelId="{3DC389B1-A15B-4E7C-9247-8E3DA76DD297}" type="presOf" srcId="{13E0D46F-8810-4885-9EC0-D824EAFD2800}" destId="{A6E1B517-FE10-4B3D-A651-1D706C596B0A}" srcOrd="0" destOrd="0" presId="urn:microsoft.com/office/officeart/2005/8/layout/vList3"/>
    <dgm:cxn modelId="{A50347C8-FD70-4102-8FCC-638C62D6F065}" srcId="{13E0D46F-8810-4885-9EC0-D824EAFD2800}" destId="{0CF655DC-B162-48E1-BB3D-4738857262DC}" srcOrd="0" destOrd="0" parTransId="{FFFCB11F-2D15-4341-B112-57B2CF71F412}" sibTransId="{B93681D9-897D-4077-A190-EDDBEF661CF9}"/>
    <dgm:cxn modelId="{AE92E514-DAD4-4F94-BF86-BBE192DE58C7}" type="presParOf" srcId="{A6E1B517-FE10-4B3D-A651-1D706C596B0A}" destId="{C5673867-50DF-4F9B-863A-2FCFDB11368D}" srcOrd="0" destOrd="0" presId="urn:microsoft.com/office/officeart/2005/8/layout/vList3"/>
    <dgm:cxn modelId="{D71F77F7-F40D-41C7-AFAF-5B1050CF2FC3}" type="presParOf" srcId="{C5673867-50DF-4F9B-863A-2FCFDB11368D}" destId="{CFE18AC2-09BC-4CB3-9313-F2806AD12D2B}" srcOrd="0" destOrd="0" presId="urn:microsoft.com/office/officeart/2005/8/layout/vList3"/>
    <dgm:cxn modelId="{E0C539ED-E820-41B8-8BC2-7074EC27E246}" type="presParOf" srcId="{C5673867-50DF-4F9B-863A-2FCFDB11368D}" destId="{D538FD48-C7C9-491C-982C-557334CFAA9C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13E0D46F-8810-4885-9EC0-D824EAFD2800}" type="doc">
      <dgm:prSet loTypeId="urn:microsoft.com/office/officeart/2005/8/layout/vList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CF655DC-B162-48E1-BB3D-4738857262DC}">
      <dgm:prSet/>
      <dgm:spPr>
        <a:solidFill>
          <a:schemeClr val="tx1">
            <a:lumMod val="75000"/>
            <a:lumOff val="25000"/>
          </a:schemeClr>
        </a:solidFill>
      </dgm:spPr>
      <dgm:t>
        <a:bodyPr/>
        <a:lstStyle/>
        <a:p>
          <a:r>
            <a:rPr lang="en-US" b="1" i="0" dirty="0"/>
            <a:t>Results and visualizations</a:t>
          </a:r>
          <a:endParaRPr lang="en-US" dirty="0"/>
        </a:p>
      </dgm:t>
    </dgm:pt>
    <dgm:pt modelId="{FFFCB11F-2D15-4341-B112-57B2CF71F412}" type="parTrans" cxnId="{A50347C8-FD70-4102-8FCC-638C62D6F065}">
      <dgm:prSet/>
      <dgm:spPr/>
      <dgm:t>
        <a:bodyPr/>
        <a:lstStyle/>
        <a:p>
          <a:endParaRPr lang="en-US"/>
        </a:p>
      </dgm:t>
    </dgm:pt>
    <dgm:pt modelId="{B93681D9-897D-4077-A190-EDDBEF661CF9}" type="sibTrans" cxnId="{A50347C8-FD70-4102-8FCC-638C62D6F065}">
      <dgm:prSet/>
      <dgm:spPr/>
      <dgm:t>
        <a:bodyPr/>
        <a:lstStyle/>
        <a:p>
          <a:endParaRPr lang="en-US"/>
        </a:p>
      </dgm:t>
    </dgm:pt>
    <dgm:pt modelId="{A6E1B517-FE10-4B3D-A651-1D706C596B0A}" type="pres">
      <dgm:prSet presAssocID="{13E0D46F-8810-4885-9EC0-D824EAFD2800}" presName="linearFlow" presStyleCnt="0">
        <dgm:presLayoutVars>
          <dgm:dir/>
          <dgm:resizeHandles val="exact"/>
        </dgm:presLayoutVars>
      </dgm:prSet>
      <dgm:spPr/>
    </dgm:pt>
    <dgm:pt modelId="{C5673867-50DF-4F9B-863A-2FCFDB11368D}" type="pres">
      <dgm:prSet presAssocID="{0CF655DC-B162-48E1-BB3D-4738857262DC}" presName="composite" presStyleCnt="0"/>
      <dgm:spPr/>
    </dgm:pt>
    <dgm:pt modelId="{CFE18AC2-09BC-4CB3-9313-F2806AD12D2B}" type="pres">
      <dgm:prSet presAssocID="{0CF655DC-B162-48E1-BB3D-4738857262DC}" presName="imgShp" presStyleLbl="fgImgPlace1" presStyleIdx="0" presStyleCnt="1" custLinFactNeighborX="4402"/>
      <dgm:spPr>
        <a:blipFill dpi="0" rotWithShape="1">
          <a:blip xmlns:r="http://schemas.openxmlformats.org/officeDocument/2006/relationships" r:embed="rId1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175" t="-1175" r="-42115" b="-1175"/>
          </a:stretch>
        </a:blipFill>
      </dgm:spPr>
    </dgm:pt>
    <dgm:pt modelId="{D538FD48-C7C9-491C-982C-557334CFAA9C}" type="pres">
      <dgm:prSet presAssocID="{0CF655DC-B162-48E1-BB3D-4738857262DC}" presName="txShp" presStyleLbl="node1" presStyleIdx="0" presStyleCnt="1">
        <dgm:presLayoutVars>
          <dgm:bulletEnabled val="1"/>
        </dgm:presLayoutVars>
      </dgm:prSet>
      <dgm:spPr/>
    </dgm:pt>
  </dgm:ptLst>
  <dgm:cxnLst>
    <dgm:cxn modelId="{ABBC5488-69B3-4FDF-8DC1-B1FCA88D2E1D}" type="presOf" srcId="{0CF655DC-B162-48E1-BB3D-4738857262DC}" destId="{D538FD48-C7C9-491C-982C-557334CFAA9C}" srcOrd="0" destOrd="0" presId="urn:microsoft.com/office/officeart/2005/8/layout/vList3"/>
    <dgm:cxn modelId="{3DC389B1-A15B-4E7C-9247-8E3DA76DD297}" type="presOf" srcId="{13E0D46F-8810-4885-9EC0-D824EAFD2800}" destId="{A6E1B517-FE10-4B3D-A651-1D706C596B0A}" srcOrd="0" destOrd="0" presId="urn:microsoft.com/office/officeart/2005/8/layout/vList3"/>
    <dgm:cxn modelId="{A50347C8-FD70-4102-8FCC-638C62D6F065}" srcId="{13E0D46F-8810-4885-9EC0-D824EAFD2800}" destId="{0CF655DC-B162-48E1-BB3D-4738857262DC}" srcOrd="0" destOrd="0" parTransId="{FFFCB11F-2D15-4341-B112-57B2CF71F412}" sibTransId="{B93681D9-897D-4077-A190-EDDBEF661CF9}"/>
    <dgm:cxn modelId="{AE92E514-DAD4-4F94-BF86-BBE192DE58C7}" type="presParOf" srcId="{A6E1B517-FE10-4B3D-A651-1D706C596B0A}" destId="{C5673867-50DF-4F9B-863A-2FCFDB11368D}" srcOrd="0" destOrd="0" presId="urn:microsoft.com/office/officeart/2005/8/layout/vList3"/>
    <dgm:cxn modelId="{D71F77F7-F40D-41C7-AFAF-5B1050CF2FC3}" type="presParOf" srcId="{C5673867-50DF-4F9B-863A-2FCFDB11368D}" destId="{CFE18AC2-09BC-4CB3-9313-F2806AD12D2B}" srcOrd="0" destOrd="0" presId="urn:microsoft.com/office/officeart/2005/8/layout/vList3"/>
    <dgm:cxn modelId="{E0C539ED-E820-41B8-8BC2-7074EC27E246}" type="presParOf" srcId="{C5673867-50DF-4F9B-863A-2FCFDB11368D}" destId="{D538FD48-C7C9-491C-982C-557334CFAA9C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176687F-8CFA-4B6E-B89D-AAD11D3683C6}">
      <dsp:nvSpPr>
        <dsp:cNvPr id="0" name=""/>
        <dsp:cNvSpPr/>
      </dsp:nvSpPr>
      <dsp:spPr>
        <a:xfrm rot="10800000">
          <a:off x="2092753" y="0"/>
          <a:ext cx="6992874" cy="1325563"/>
        </a:xfrm>
        <a:prstGeom prst="homePlate">
          <a:avLst/>
        </a:prstGeom>
        <a:solidFill>
          <a:schemeClr val="tx1">
            <a:lumMod val="75000"/>
            <a:lumOff val="2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84536" tIns="232410" rIns="433832" bIns="232410" numCol="1" spcCol="1270" anchor="ctr" anchorCtr="0">
          <a:noAutofit/>
        </a:bodyPr>
        <a:lstStyle/>
        <a:p>
          <a:pPr marL="0" lvl="0" indent="0" algn="ctr" defTabSz="2711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100" b="1" i="0" kern="1200" dirty="0"/>
            <a:t>Dataset details</a:t>
          </a:r>
          <a:endParaRPr lang="en-US" sz="6100" kern="1200" dirty="0"/>
        </a:p>
      </dsp:txBody>
      <dsp:txXfrm rot="10800000">
        <a:off x="2424144" y="0"/>
        <a:ext cx="6661483" cy="1325563"/>
      </dsp:txXfrm>
    </dsp:sp>
    <dsp:sp modelId="{1B302C9A-C4CC-48BB-BF1A-D98FCB8B3EDB}">
      <dsp:nvSpPr>
        <dsp:cNvPr id="0" name=""/>
        <dsp:cNvSpPr/>
      </dsp:nvSpPr>
      <dsp:spPr>
        <a:xfrm>
          <a:off x="1429972" y="0"/>
          <a:ext cx="1325563" cy="1325563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DFA450-34E2-435A-8960-B33B2B6E69A6}">
      <dsp:nvSpPr>
        <dsp:cNvPr id="0" name=""/>
        <dsp:cNvSpPr/>
      </dsp:nvSpPr>
      <dsp:spPr>
        <a:xfrm>
          <a:off x="5134" y="0"/>
          <a:ext cx="10505330" cy="1033797"/>
        </a:xfrm>
        <a:prstGeom prst="roundRect">
          <a:avLst>
            <a:gd name="adj" fmla="val 10000"/>
          </a:avLst>
        </a:prstGeom>
        <a:solidFill>
          <a:schemeClr val="tx1">
            <a:lumMod val="75000"/>
            <a:lumOff val="2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500" b="1" i="0" kern="1200" dirty="0"/>
            <a:t>Implementation details</a:t>
          </a:r>
          <a:endParaRPr lang="en-US" sz="4500" kern="1200" dirty="0"/>
        </a:p>
      </dsp:txBody>
      <dsp:txXfrm>
        <a:off x="35413" y="30279"/>
        <a:ext cx="10444772" cy="97323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C3B5D8D-12BB-460A-9702-20EC293B949E}">
      <dsp:nvSpPr>
        <dsp:cNvPr id="0" name=""/>
        <dsp:cNvSpPr/>
      </dsp:nvSpPr>
      <dsp:spPr>
        <a:xfrm>
          <a:off x="-6585797" y="-1007162"/>
          <a:ext cx="7838528" cy="7838528"/>
        </a:xfrm>
        <a:prstGeom prst="blockArc">
          <a:avLst>
            <a:gd name="adj1" fmla="val 18900000"/>
            <a:gd name="adj2" fmla="val 2700000"/>
            <a:gd name="adj3" fmla="val 276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71BCDB-31A7-4084-8A09-AFC5EEA9D9DD}">
      <dsp:nvSpPr>
        <dsp:cNvPr id="0" name=""/>
        <dsp:cNvSpPr/>
      </dsp:nvSpPr>
      <dsp:spPr>
        <a:xfrm>
          <a:off x="466235" y="306702"/>
          <a:ext cx="9966377" cy="613172"/>
        </a:xfrm>
        <a:prstGeom prst="rect">
          <a:avLst/>
        </a:prstGeom>
        <a:solidFill>
          <a:schemeClr val="tx1">
            <a:lumMod val="50000"/>
            <a:lumOff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6705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Use google drive and Colab to handle the run process.</a:t>
          </a:r>
        </a:p>
      </dsp:txBody>
      <dsp:txXfrm>
        <a:off x="466235" y="306702"/>
        <a:ext cx="9966377" cy="613172"/>
      </dsp:txXfrm>
    </dsp:sp>
    <dsp:sp modelId="{15322B36-BBC6-4CB3-BB25-9DA4B4C8A687}">
      <dsp:nvSpPr>
        <dsp:cNvPr id="0" name=""/>
        <dsp:cNvSpPr/>
      </dsp:nvSpPr>
      <dsp:spPr>
        <a:xfrm>
          <a:off x="83002" y="230056"/>
          <a:ext cx="766465" cy="76646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6A31A9C-F85D-4EDA-A594-081A19D6F03E}">
      <dsp:nvSpPr>
        <dsp:cNvPr id="0" name=""/>
        <dsp:cNvSpPr/>
      </dsp:nvSpPr>
      <dsp:spPr>
        <a:xfrm>
          <a:off x="970611" y="1226344"/>
          <a:ext cx="9462001" cy="613172"/>
        </a:xfrm>
        <a:prstGeom prst="rect">
          <a:avLst/>
        </a:prstGeom>
        <a:solidFill>
          <a:schemeClr val="tx1">
            <a:lumMod val="50000"/>
            <a:lumOff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6705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Make a function for plotting the bounding box.</a:t>
          </a:r>
        </a:p>
      </dsp:txBody>
      <dsp:txXfrm>
        <a:off x="970611" y="1226344"/>
        <a:ext cx="9462001" cy="613172"/>
      </dsp:txXfrm>
    </dsp:sp>
    <dsp:sp modelId="{7F458F0F-C11F-4B30-8B46-55F5D1AEA7B4}">
      <dsp:nvSpPr>
        <dsp:cNvPr id="0" name=""/>
        <dsp:cNvSpPr/>
      </dsp:nvSpPr>
      <dsp:spPr>
        <a:xfrm>
          <a:off x="587378" y="1149697"/>
          <a:ext cx="766465" cy="76646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980AAA6-DB16-48C7-83BF-D42CAA42BCC7}">
      <dsp:nvSpPr>
        <dsp:cNvPr id="0" name=""/>
        <dsp:cNvSpPr/>
      </dsp:nvSpPr>
      <dsp:spPr>
        <a:xfrm>
          <a:off x="1201249" y="2145985"/>
          <a:ext cx="9231363" cy="613172"/>
        </a:xfrm>
        <a:prstGeom prst="rect">
          <a:avLst/>
        </a:prstGeom>
        <a:solidFill>
          <a:schemeClr val="tx1">
            <a:lumMod val="50000"/>
            <a:lumOff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6705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Split data and shuffle it.</a:t>
          </a:r>
        </a:p>
      </dsp:txBody>
      <dsp:txXfrm>
        <a:off x="1201249" y="2145985"/>
        <a:ext cx="9231363" cy="613172"/>
      </dsp:txXfrm>
    </dsp:sp>
    <dsp:sp modelId="{CDB6C3D6-BBD1-4200-89A1-C38E077572BC}">
      <dsp:nvSpPr>
        <dsp:cNvPr id="0" name=""/>
        <dsp:cNvSpPr/>
      </dsp:nvSpPr>
      <dsp:spPr>
        <a:xfrm>
          <a:off x="818017" y="2069339"/>
          <a:ext cx="766465" cy="76646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6A67DEF-C53B-4F01-ACE3-1331E5AE61DB}">
      <dsp:nvSpPr>
        <dsp:cNvPr id="0" name=""/>
        <dsp:cNvSpPr/>
      </dsp:nvSpPr>
      <dsp:spPr>
        <a:xfrm>
          <a:off x="1201249" y="3065045"/>
          <a:ext cx="9231363" cy="613172"/>
        </a:xfrm>
        <a:prstGeom prst="rect">
          <a:avLst/>
        </a:prstGeom>
        <a:solidFill>
          <a:schemeClr val="tx1">
            <a:lumMod val="50000"/>
            <a:lumOff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6705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Split data to train and test, validation, test size = 20%, validation size = 10%.</a:t>
          </a:r>
        </a:p>
      </dsp:txBody>
      <dsp:txXfrm>
        <a:off x="1201249" y="3065045"/>
        <a:ext cx="9231363" cy="613172"/>
      </dsp:txXfrm>
    </dsp:sp>
    <dsp:sp modelId="{BBD61C22-37D2-409E-A1BB-0A1EBC5D3DD0}">
      <dsp:nvSpPr>
        <dsp:cNvPr id="0" name=""/>
        <dsp:cNvSpPr/>
      </dsp:nvSpPr>
      <dsp:spPr>
        <a:xfrm>
          <a:off x="818017" y="2988398"/>
          <a:ext cx="766465" cy="76646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B5628B2-AAD8-41EF-85CF-98F22E80E473}">
      <dsp:nvSpPr>
        <dsp:cNvPr id="0" name=""/>
        <dsp:cNvSpPr/>
      </dsp:nvSpPr>
      <dsp:spPr>
        <a:xfrm>
          <a:off x="970611" y="3984686"/>
          <a:ext cx="9462001" cy="613172"/>
        </a:xfrm>
        <a:prstGeom prst="rect">
          <a:avLst/>
        </a:prstGeom>
        <a:solidFill>
          <a:schemeClr val="tx1">
            <a:lumMod val="50000"/>
            <a:lumOff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6705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 dirty="0"/>
            <a:t>Clone the repo from GitHub and train the model with our new dataset.</a:t>
          </a:r>
          <a:endParaRPr lang="en-US" sz="2400" kern="1200" dirty="0"/>
        </a:p>
      </dsp:txBody>
      <dsp:txXfrm>
        <a:off x="970611" y="3984686"/>
        <a:ext cx="9462001" cy="613172"/>
      </dsp:txXfrm>
    </dsp:sp>
    <dsp:sp modelId="{8BF25FA9-89EA-4A73-8193-AFCFDDD0C9F1}">
      <dsp:nvSpPr>
        <dsp:cNvPr id="0" name=""/>
        <dsp:cNvSpPr/>
      </dsp:nvSpPr>
      <dsp:spPr>
        <a:xfrm>
          <a:off x="587378" y="3908040"/>
          <a:ext cx="766465" cy="76646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69C4841-BA25-4468-98C6-2A719342CA5A}">
      <dsp:nvSpPr>
        <dsp:cNvPr id="0" name=""/>
        <dsp:cNvSpPr/>
      </dsp:nvSpPr>
      <dsp:spPr>
        <a:xfrm>
          <a:off x="476101" y="4904328"/>
          <a:ext cx="9966377" cy="613172"/>
        </a:xfrm>
        <a:prstGeom prst="rect">
          <a:avLst/>
        </a:prstGeom>
        <a:solidFill>
          <a:schemeClr val="tx1">
            <a:lumMod val="50000"/>
            <a:lumOff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6705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Evaluate model with plot recall, precision, confusion matrix.</a:t>
          </a:r>
        </a:p>
      </dsp:txBody>
      <dsp:txXfrm>
        <a:off x="476101" y="4904328"/>
        <a:ext cx="9966377" cy="613172"/>
      </dsp:txXfrm>
    </dsp:sp>
    <dsp:sp modelId="{8F689440-5607-4921-8E9B-1864E1100BC0}">
      <dsp:nvSpPr>
        <dsp:cNvPr id="0" name=""/>
        <dsp:cNvSpPr/>
      </dsp:nvSpPr>
      <dsp:spPr>
        <a:xfrm>
          <a:off x="83002" y="4827681"/>
          <a:ext cx="766465" cy="76646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38FD48-C7C9-491C-982C-557334CFAA9C}">
      <dsp:nvSpPr>
        <dsp:cNvPr id="0" name=""/>
        <dsp:cNvSpPr/>
      </dsp:nvSpPr>
      <dsp:spPr>
        <a:xfrm rot="10800000">
          <a:off x="1984713" y="0"/>
          <a:ext cx="6992874" cy="893404"/>
        </a:xfrm>
        <a:prstGeom prst="homePlate">
          <a:avLst/>
        </a:prstGeom>
        <a:solidFill>
          <a:schemeClr val="tx1">
            <a:lumMod val="75000"/>
            <a:lumOff val="2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3966" tIns="156210" rIns="291592" bIns="15621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b="1" i="0" kern="1200" dirty="0"/>
            <a:t>Results and visualizations</a:t>
          </a:r>
          <a:endParaRPr lang="en-US" sz="4100" kern="1200" dirty="0"/>
        </a:p>
      </dsp:txBody>
      <dsp:txXfrm rot="10800000">
        <a:off x="2208064" y="0"/>
        <a:ext cx="6769523" cy="893404"/>
      </dsp:txXfrm>
    </dsp:sp>
    <dsp:sp modelId="{CFE18AC2-09BC-4CB3-9313-F2806AD12D2B}">
      <dsp:nvSpPr>
        <dsp:cNvPr id="0" name=""/>
        <dsp:cNvSpPr/>
      </dsp:nvSpPr>
      <dsp:spPr>
        <a:xfrm>
          <a:off x="1577339" y="0"/>
          <a:ext cx="893404" cy="893404"/>
        </a:xfrm>
        <a:prstGeom prst="ellipse">
          <a:avLst/>
        </a:prstGeom>
        <a:blipFill dpi="0" rotWithShape="1">
          <a:blip xmlns:r="http://schemas.openxmlformats.org/officeDocument/2006/relationships" r:embed="rId1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175" t="-1175" r="-42115" b="-1175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38FD48-C7C9-491C-982C-557334CFAA9C}">
      <dsp:nvSpPr>
        <dsp:cNvPr id="0" name=""/>
        <dsp:cNvSpPr/>
      </dsp:nvSpPr>
      <dsp:spPr>
        <a:xfrm rot="10800000">
          <a:off x="1984713" y="0"/>
          <a:ext cx="6992874" cy="893404"/>
        </a:xfrm>
        <a:prstGeom prst="homePlate">
          <a:avLst/>
        </a:prstGeom>
        <a:solidFill>
          <a:schemeClr val="tx1">
            <a:lumMod val="75000"/>
            <a:lumOff val="2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3966" tIns="156210" rIns="291592" bIns="15621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b="1" i="0" kern="1200" dirty="0"/>
            <a:t>Results and visualizations</a:t>
          </a:r>
          <a:endParaRPr lang="en-US" sz="4100" kern="1200" dirty="0"/>
        </a:p>
      </dsp:txBody>
      <dsp:txXfrm rot="10800000">
        <a:off x="2208064" y="0"/>
        <a:ext cx="6769523" cy="893404"/>
      </dsp:txXfrm>
    </dsp:sp>
    <dsp:sp modelId="{CFE18AC2-09BC-4CB3-9313-F2806AD12D2B}">
      <dsp:nvSpPr>
        <dsp:cNvPr id="0" name=""/>
        <dsp:cNvSpPr/>
      </dsp:nvSpPr>
      <dsp:spPr>
        <a:xfrm>
          <a:off x="1577339" y="0"/>
          <a:ext cx="893404" cy="893404"/>
        </a:xfrm>
        <a:prstGeom prst="ellipse">
          <a:avLst/>
        </a:prstGeom>
        <a:blipFill dpi="0" rotWithShape="1">
          <a:blip xmlns:r="http://schemas.openxmlformats.org/officeDocument/2006/relationships" r:embed="rId1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175" t="-1175" r="-42115" b="-1175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38FD48-C7C9-491C-982C-557334CFAA9C}">
      <dsp:nvSpPr>
        <dsp:cNvPr id="0" name=""/>
        <dsp:cNvSpPr/>
      </dsp:nvSpPr>
      <dsp:spPr>
        <a:xfrm rot="10800000">
          <a:off x="1984713" y="0"/>
          <a:ext cx="6992874" cy="893404"/>
        </a:xfrm>
        <a:prstGeom prst="homePlate">
          <a:avLst/>
        </a:prstGeom>
        <a:solidFill>
          <a:schemeClr val="tx1">
            <a:lumMod val="75000"/>
            <a:lumOff val="2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3966" tIns="156210" rIns="291592" bIns="15621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b="1" i="0" kern="1200" dirty="0"/>
            <a:t>Results and visualizations</a:t>
          </a:r>
          <a:endParaRPr lang="en-US" sz="4100" kern="1200" dirty="0"/>
        </a:p>
      </dsp:txBody>
      <dsp:txXfrm rot="10800000">
        <a:off x="2208064" y="0"/>
        <a:ext cx="6769523" cy="893404"/>
      </dsp:txXfrm>
    </dsp:sp>
    <dsp:sp modelId="{CFE18AC2-09BC-4CB3-9313-F2806AD12D2B}">
      <dsp:nvSpPr>
        <dsp:cNvPr id="0" name=""/>
        <dsp:cNvSpPr/>
      </dsp:nvSpPr>
      <dsp:spPr>
        <a:xfrm>
          <a:off x="1577339" y="0"/>
          <a:ext cx="893404" cy="893404"/>
        </a:xfrm>
        <a:prstGeom prst="ellipse">
          <a:avLst/>
        </a:prstGeom>
        <a:blipFill dpi="0" rotWithShape="1">
          <a:blip xmlns:r="http://schemas.openxmlformats.org/officeDocument/2006/relationships" r:embed="rId1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175" t="-1175" r="-42115" b="-1175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38FD48-C7C9-491C-982C-557334CFAA9C}">
      <dsp:nvSpPr>
        <dsp:cNvPr id="0" name=""/>
        <dsp:cNvSpPr/>
      </dsp:nvSpPr>
      <dsp:spPr>
        <a:xfrm rot="10800000">
          <a:off x="1984713" y="0"/>
          <a:ext cx="6992874" cy="893404"/>
        </a:xfrm>
        <a:prstGeom prst="homePlate">
          <a:avLst/>
        </a:prstGeom>
        <a:solidFill>
          <a:schemeClr val="tx1">
            <a:lumMod val="75000"/>
            <a:lumOff val="2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3966" tIns="156210" rIns="291592" bIns="15621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b="1" i="0" kern="1200" dirty="0"/>
            <a:t>Results and visualizations</a:t>
          </a:r>
          <a:endParaRPr lang="en-US" sz="4100" kern="1200" dirty="0"/>
        </a:p>
      </dsp:txBody>
      <dsp:txXfrm rot="10800000">
        <a:off x="2208064" y="0"/>
        <a:ext cx="6769523" cy="893404"/>
      </dsp:txXfrm>
    </dsp:sp>
    <dsp:sp modelId="{CFE18AC2-09BC-4CB3-9313-F2806AD12D2B}">
      <dsp:nvSpPr>
        <dsp:cNvPr id="0" name=""/>
        <dsp:cNvSpPr/>
      </dsp:nvSpPr>
      <dsp:spPr>
        <a:xfrm>
          <a:off x="1577339" y="0"/>
          <a:ext cx="893404" cy="893404"/>
        </a:xfrm>
        <a:prstGeom prst="ellipse">
          <a:avLst/>
        </a:prstGeom>
        <a:blipFill dpi="0" rotWithShape="1">
          <a:blip xmlns:r="http://schemas.openxmlformats.org/officeDocument/2006/relationships" r:embed="rId1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175" t="-1175" r="-42115" b="-1175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38FD48-C7C9-491C-982C-557334CFAA9C}">
      <dsp:nvSpPr>
        <dsp:cNvPr id="0" name=""/>
        <dsp:cNvSpPr/>
      </dsp:nvSpPr>
      <dsp:spPr>
        <a:xfrm rot="10800000">
          <a:off x="1984713" y="0"/>
          <a:ext cx="6992874" cy="893404"/>
        </a:xfrm>
        <a:prstGeom prst="homePlate">
          <a:avLst/>
        </a:prstGeom>
        <a:solidFill>
          <a:schemeClr val="tx1">
            <a:lumMod val="75000"/>
            <a:lumOff val="2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3966" tIns="156210" rIns="291592" bIns="15621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b="1" i="0" kern="1200" dirty="0"/>
            <a:t>Results and visualizations</a:t>
          </a:r>
          <a:endParaRPr lang="en-US" sz="4100" kern="1200" dirty="0"/>
        </a:p>
      </dsp:txBody>
      <dsp:txXfrm rot="10800000">
        <a:off x="2208064" y="0"/>
        <a:ext cx="6769523" cy="893404"/>
      </dsp:txXfrm>
    </dsp:sp>
    <dsp:sp modelId="{CFE18AC2-09BC-4CB3-9313-F2806AD12D2B}">
      <dsp:nvSpPr>
        <dsp:cNvPr id="0" name=""/>
        <dsp:cNvSpPr/>
      </dsp:nvSpPr>
      <dsp:spPr>
        <a:xfrm>
          <a:off x="1577339" y="0"/>
          <a:ext cx="893404" cy="893404"/>
        </a:xfrm>
        <a:prstGeom prst="ellipse">
          <a:avLst/>
        </a:prstGeom>
        <a:blipFill dpi="0" rotWithShape="1">
          <a:blip xmlns:r="http://schemas.openxmlformats.org/officeDocument/2006/relationships" r:embed="rId1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175" t="-1175" r="-42115" b="-1175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jpeg>
</file>

<file path=ppt/media/image3.jp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3797EF-DEEB-4496-9845-8C5D26D9A7AB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0A956A-0586-4255-B51C-EE35DBDA49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8514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A956A-0586-4255-B51C-EE35DBDA494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9204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A956A-0586-4255-B51C-EE35DBDA494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3543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A956A-0586-4255-B51C-EE35DBDA494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1269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A956A-0586-4255-B51C-EE35DBDA494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9295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1626A3-9954-AFA5-3F99-8E438F5EE6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89C2FD-F7E9-36AF-A7BA-2F77E18605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B47979-F3DE-6E90-E6BF-E12070DC1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DADC77-D31B-4CE4-BB26-DBDBC63CAEDB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1567E4-B270-DD7A-0DDA-2C809995F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BC3231-8CBD-DDCE-BCFA-3FC8E63D3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6E284-E251-4A1E-8464-B1904D3C6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449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BD651-262D-9519-2431-FF343CE5A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355270-4BD9-7A1E-258C-23F5860204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D7B8B-9C89-D159-8324-55B5875192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DADC77-D31B-4CE4-BB26-DBDBC63CAEDB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358BE1-61F0-D87D-4A26-CCA55425EF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8329F5-73C9-2CE4-9332-6A3236788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6E284-E251-4A1E-8464-B1904D3C6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0488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250025E-5B0D-EBC1-3683-AFE9D6BAA0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9A8307-7FCE-BEE1-C64D-B57FCD02CF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9CE6CA-C348-2981-C5EB-133489EDD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DADC77-D31B-4CE4-BB26-DBDBC63CAEDB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7CC40A-9628-C21C-7879-686E6DB8C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3FDCD-B94F-247F-8910-644D6B608A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6E284-E251-4A1E-8464-B1904D3C6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8830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5E858A-0F3B-4517-F0DB-618AE524F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E3FDFB-E161-997C-8B7E-209813B12F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EDFB03-C6CC-39AF-02C7-C4D191E9D9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DADC77-D31B-4CE4-BB26-DBDBC63CAEDB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545E18-2370-1CA9-A04E-E1C7F45B70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A89752-28FC-4A57-C375-C2997362F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6E284-E251-4A1E-8464-B1904D3C6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5393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76C0B-C525-A9A3-DE24-27777D9CF0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8BB43A-4477-B9E7-9F1B-BBFFC19930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423A60-6799-422D-427D-B5E0F3076A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DADC77-D31B-4CE4-BB26-DBDBC63CAEDB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220E34-188A-F7B0-D884-829C2854D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B2967E-A52A-DD17-83BB-28A5D3565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6E284-E251-4A1E-8464-B1904D3C6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7091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C18B12-48F0-9698-7D3F-B1818BAF28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63AF9-757E-B593-CFA3-FD09B1D07F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5B4E85-6B1B-6764-56B4-B8E6713E45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CE26AF-DBE0-A3E4-F3B4-0D3955A67F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DADC77-D31B-4CE4-BB26-DBDBC63CAEDB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17B20A-A84D-10A2-376D-2B4E19289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40F0FE-0E85-E97C-2552-41CF67E4F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6E284-E251-4A1E-8464-B1904D3C6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0396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03FC9-8022-8843-A8F3-CF4EF716F3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B58A9A-66A3-FDE4-D48C-2EDA2E1409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1D5F0A-E4AD-B4F6-2E7E-62D8028BAC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949174E-77EE-D61C-0F5F-D78DF8EA65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34CF66-C88C-4B1B-F2F7-3ECF6CE3F2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768AC72-C8A4-3F2C-F5DA-3C6D5EE3F1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DADC77-D31B-4CE4-BB26-DBDBC63CAEDB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CE6E377-349D-099D-A153-4BF5C95A0F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CEF5B8B-1652-2977-FC2C-CA966002B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6E284-E251-4A1E-8464-B1904D3C6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745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CC256-5E97-DF0F-5590-2A6395FC1B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2C326D-9D6F-4B05-DDB6-B776F700C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DADC77-D31B-4CE4-BB26-DBDBC63CAEDB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845F80-3FBE-E997-997D-FA30BB0DC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8ABD99-29F8-8EB5-2338-F17E4385E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6E284-E251-4A1E-8464-B1904D3C6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771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47159C4-54FF-F197-AB90-B87746612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DADC77-D31B-4CE4-BB26-DBDBC63CAEDB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AAEA9E-0918-6123-87CD-AD59AD1E36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465805-4EE0-E226-C515-3EE74FCAF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6E284-E251-4A1E-8464-B1904D3C6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9630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9BAD-6634-B802-E9FD-EF84A81DAF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432D0F-06D2-C70E-343B-66F9154599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B72556-776F-53E1-47F9-331A3F0C2A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A8E454-07CB-3738-EFE6-87C5D1259C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DADC77-D31B-4CE4-BB26-DBDBC63CAEDB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9E9E7C-F435-B6B7-1DDB-7239647E6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B2010E-4F15-C96C-82F9-681133192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6E284-E251-4A1E-8464-B1904D3C6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5375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E4F3B-F728-0E5C-C8E7-9ABF443C72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A251C9-7835-274C-2C68-43C2513B3A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F0B134-F1C5-171C-89C8-189F3F554F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6C0A16-38A8-6B99-9112-959BAD7C5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DADC77-D31B-4CE4-BB26-DBDBC63CAEDB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B73A12-6FDC-6B04-D967-D6FCAB39F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ABD764-60BC-FF79-D0AE-95A1009BD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6E284-E251-4A1E-8464-B1904D3C6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997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F6AE20-396C-10E6-5B3D-3AB7187449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DAEE2D-AD5D-E15E-F116-34777269E6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2DA180-E689-99D1-ACCE-2429F61FED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DADC77-D31B-4CE4-BB26-DBDBC63CAEDB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C7246F-0E90-8695-FB28-89067A6133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AC0A91-8C09-E6C8-1B8A-9D90629E9D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96E284-E251-4A1E-8464-B1904D3C6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3065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3" Type="http://schemas.openxmlformats.org/officeDocument/2006/relationships/diagramLayout" Target="../diagrams/layout2.xml"/><Relationship Id="rId7" Type="http://schemas.openxmlformats.org/officeDocument/2006/relationships/diagramData" Target="../diagrams/data3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11" Type="http://schemas.microsoft.com/office/2007/relationships/diagramDrawing" Target="../diagrams/drawing3.xml"/><Relationship Id="rId5" Type="http://schemas.openxmlformats.org/officeDocument/2006/relationships/diagramColors" Target="../diagrams/colors2.xml"/><Relationship Id="rId10" Type="http://schemas.openxmlformats.org/officeDocument/2006/relationships/diagramColors" Target="../diagrams/colors3.xml"/><Relationship Id="rId4" Type="http://schemas.openxmlformats.org/officeDocument/2006/relationships/diagramQuickStyle" Target="../diagrams/quickStyle2.xml"/><Relationship Id="rId9" Type="http://schemas.openxmlformats.org/officeDocument/2006/relationships/diagramQuickStyle" Target="../diagrams/quickStyle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gif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Relationship Id="rId9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Relationship Id="rId9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D2FFB88F-4F26-4E0A-8617-587F5B547F69}"/>
              </a:ext>
            </a:extLst>
          </p:cNvPr>
          <p:cNvGrpSpPr/>
          <p:nvPr/>
        </p:nvGrpSpPr>
        <p:grpSpPr>
          <a:xfrm>
            <a:off x="843335" y="0"/>
            <a:ext cx="10505330" cy="1033797"/>
            <a:chOff x="5134" y="0"/>
            <a:chExt cx="10505330" cy="1033797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A350280F-7CB4-4B1E-A04E-5C4A08891B84}"/>
                </a:ext>
              </a:extLst>
            </p:cNvPr>
            <p:cNvSpPr/>
            <p:nvPr/>
          </p:nvSpPr>
          <p:spPr>
            <a:xfrm>
              <a:off x="5134" y="0"/>
              <a:ext cx="10505330" cy="1033797"/>
            </a:xfrm>
            <a:prstGeom prst="roundRect">
              <a:avLst>
                <a:gd name="adj" fmla="val 10000"/>
              </a:avLst>
            </a:prstGeom>
            <a:solidFill>
              <a:schemeClr val="tx1">
                <a:lumMod val="75000"/>
                <a:lumOff val="2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8" name="Rectangle: Rounded Corners 4">
              <a:extLst>
                <a:ext uri="{FF2B5EF4-FFF2-40B4-BE49-F238E27FC236}">
                  <a16:creationId xmlns:a16="http://schemas.microsoft.com/office/drawing/2014/main" id="{14946A19-1374-412B-B8A8-AE9D2A66D375}"/>
                </a:ext>
              </a:extLst>
            </p:cNvPr>
            <p:cNvSpPr txBox="1"/>
            <p:nvPr/>
          </p:nvSpPr>
          <p:spPr>
            <a:xfrm>
              <a:off x="35413" y="30279"/>
              <a:ext cx="10444772" cy="97323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71450" tIns="171450" rIns="171450" bIns="171450" numCol="1" spcCol="1270" anchor="ctr" anchorCtr="0">
              <a:noAutofit/>
            </a:bodyPr>
            <a:lstStyle/>
            <a:p>
              <a:pPr lvl="0" algn="ctr" defTabSz="2000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4500" b="1" dirty="0"/>
                <a:t>Architecture used in the Paper</a:t>
              </a:r>
              <a:endParaRPr lang="en-US" sz="4500" kern="120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0620632B-D6D2-4042-9F56-57676AF32A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5657" y="1167296"/>
            <a:ext cx="9840686" cy="5531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1439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872BCBBC-1A95-F258-57EB-0A7E26A246A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81425683"/>
              </p:ext>
            </p:extLst>
          </p:nvPr>
        </p:nvGraphicFramePr>
        <p:xfrm>
          <a:off x="838200" y="365125"/>
          <a:ext cx="10515600" cy="13255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F605A0-B504-F4A9-286E-D3407A709C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29984"/>
            <a:ext cx="10515600" cy="2398032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ar-EG" dirty="0"/>
          </a:p>
          <a:p>
            <a:r>
              <a:rPr lang="en-US" b="1" dirty="0"/>
              <a:t>KITTI</a:t>
            </a:r>
            <a:r>
              <a:rPr lang="en-US" dirty="0"/>
              <a:t> </a:t>
            </a:r>
            <a:r>
              <a:rPr lang="en-US" b="1" dirty="0"/>
              <a:t>dataset, which contains 7481 road images</a:t>
            </a:r>
            <a:endParaRPr lang="ar-EG" b="1" dirty="0"/>
          </a:p>
          <a:p>
            <a:pPr marL="0" indent="0">
              <a:buNone/>
            </a:pPr>
            <a:endParaRPr lang="ar-EG" dirty="0"/>
          </a:p>
          <a:p>
            <a:r>
              <a:rPr lang="en-US" b="1" dirty="0"/>
              <a:t>Cyclist dataset</a:t>
            </a:r>
            <a:r>
              <a:rPr lang="en-US" dirty="0"/>
              <a:t>, </a:t>
            </a:r>
            <a:r>
              <a:rPr lang="en-US" b="1" dirty="0"/>
              <a:t>which contains</a:t>
            </a:r>
            <a:r>
              <a:rPr lang="en-US" dirty="0"/>
              <a:t> </a:t>
            </a:r>
            <a:r>
              <a:rPr lang="en-US" b="1" dirty="0"/>
              <a:t>13.7K</a:t>
            </a:r>
            <a:r>
              <a:rPr lang="ar-EG" b="1" dirty="0"/>
              <a:t> </a:t>
            </a:r>
            <a:r>
              <a:rPr lang="en-US" b="1" dirty="0"/>
              <a:t>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2782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8DA74302-D065-431F-BE0E-18A7179D50D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86793614"/>
              </p:ext>
            </p:extLst>
          </p:nvPr>
        </p:nvGraphicFramePr>
        <p:xfrm>
          <a:off x="838200" y="0"/>
          <a:ext cx="10515600" cy="10337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F150E999-B155-C836-3052-EECBB2F50F6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84035413"/>
              </p:ext>
            </p:extLst>
          </p:nvPr>
        </p:nvGraphicFramePr>
        <p:xfrm>
          <a:off x="838200" y="1033797"/>
          <a:ext cx="10515600" cy="58242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5717007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1A9B150A-625F-56B6-233A-2948B1BF28D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00116425"/>
              </p:ext>
            </p:extLst>
          </p:nvPr>
        </p:nvGraphicFramePr>
        <p:xfrm>
          <a:off x="838200" y="0"/>
          <a:ext cx="10515600" cy="8934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08640193-E247-4C44-BB97-9764C8EDA93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021080"/>
            <a:ext cx="11430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7798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1A9B150A-625F-56B6-233A-2948B1BF28DD}"/>
              </a:ext>
            </a:extLst>
          </p:cNvPr>
          <p:cNvGraphicFramePr/>
          <p:nvPr>
            <p:extLst/>
          </p:nvPr>
        </p:nvGraphicFramePr>
        <p:xfrm>
          <a:off x="838200" y="0"/>
          <a:ext cx="10515600" cy="8934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4D66C9ED-A6CE-47E9-8CE3-9A0AE01B82BB}"/>
              </a:ext>
            </a:extLst>
          </p:cNvPr>
          <p:cNvSpPr/>
          <p:nvPr/>
        </p:nvSpPr>
        <p:spPr>
          <a:xfrm>
            <a:off x="956187" y="2048208"/>
            <a:ext cx="8962876" cy="2048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lnSpc>
                <a:spcPct val="107000"/>
              </a:lnSpc>
              <a:buFont typeface="Times New Roman" panose="02020603050405020304" pitchFamily="18" charset="0"/>
              <a:buChar char="-"/>
            </a:pPr>
            <a:r>
              <a:rPr lang="en-GB" sz="2400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Recall: 0.846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Times New Roman" panose="02020603050405020304" pitchFamily="18" charset="0"/>
              <a:buChar char="-"/>
            </a:pPr>
            <a:r>
              <a:rPr lang="en-GB" sz="2400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Precision: 0.895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Times New Roman" panose="02020603050405020304" pitchFamily="18" charset="0"/>
              <a:buChar char="-"/>
            </a:pPr>
            <a:r>
              <a:rPr lang="en-GB" sz="2400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mean average precision in confidence threshold 50 (map50): 0.911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Times New Roman" panose="02020603050405020304" pitchFamily="18" charset="0"/>
              <a:buChar char="-"/>
            </a:pPr>
            <a:r>
              <a:rPr lang="en-GB" sz="2400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average mean average precision in confidence thresholds from 50 to 95 (map50-95): 0.714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61576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1A9B150A-625F-56B6-233A-2948B1BF28DD}"/>
              </a:ext>
            </a:extLst>
          </p:cNvPr>
          <p:cNvGraphicFramePr/>
          <p:nvPr>
            <p:extLst/>
          </p:nvPr>
        </p:nvGraphicFramePr>
        <p:xfrm>
          <a:off x="956187" y="0"/>
          <a:ext cx="10515600" cy="8934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A5F521E8-E463-3876-191E-2BCAB7A3FED7}"/>
              </a:ext>
            </a:extLst>
          </p:cNvPr>
          <p:cNvSpPr txBox="1"/>
          <p:nvPr/>
        </p:nvSpPr>
        <p:spPr>
          <a:xfrm>
            <a:off x="1312483" y="4827639"/>
            <a:ext cx="3249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Recall confidence plot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1F263E-8E8E-B882-24AC-6A2D7F0D4FA4}"/>
              </a:ext>
            </a:extLst>
          </p:cNvPr>
          <p:cNvSpPr txBox="1"/>
          <p:nvPr/>
        </p:nvSpPr>
        <p:spPr>
          <a:xfrm>
            <a:off x="6481898" y="4827639"/>
            <a:ext cx="40693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Precision confidence plot</a:t>
            </a:r>
          </a:p>
        </p:txBody>
      </p:sp>
      <p:pic>
        <p:nvPicPr>
          <p:cNvPr id="11" name="Picture 10" descr="F:\Lectrures\4 year\Second term\Selected 4\Project\output.png">
            <a:extLst>
              <a:ext uri="{FF2B5EF4-FFF2-40B4-BE49-F238E27FC236}">
                <a16:creationId xmlns:a16="http://schemas.microsoft.com/office/drawing/2014/main" id="{BE4CEC02-B64E-49F1-8BCB-DEEFA32B3773}"/>
              </a:ext>
            </a:extLst>
          </p:cNvPr>
          <p:cNvPicPr/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978" y="1260321"/>
            <a:ext cx="5638800" cy="320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 descr="F:\Lectrures\4 year\Second term\Selected 4\Project\output.png">
            <a:extLst>
              <a:ext uri="{FF2B5EF4-FFF2-40B4-BE49-F238E27FC236}">
                <a16:creationId xmlns:a16="http://schemas.microsoft.com/office/drawing/2014/main" id="{1B82FB0D-177D-4137-8558-597C7B42595B}"/>
              </a:ext>
            </a:extLst>
          </p:cNvPr>
          <p:cNvPicPr/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1898" y="1393371"/>
            <a:ext cx="5085080" cy="32004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991989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1A9B150A-625F-56B6-233A-2948B1BF28DD}"/>
              </a:ext>
            </a:extLst>
          </p:cNvPr>
          <p:cNvGraphicFramePr/>
          <p:nvPr>
            <p:extLst/>
          </p:nvPr>
        </p:nvGraphicFramePr>
        <p:xfrm>
          <a:off x="956187" y="0"/>
          <a:ext cx="10515600" cy="8934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8" name="Picture 7" descr="F:\Lectrures\4 year\Second term\Selected 4\Project\output.png">
            <a:extLst>
              <a:ext uri="{FF2B5EF4-FFF2-40B4-BE49-F238E27FC236}">
                <a16:creationId xmlns:a16="http://schemas.microsoft.com/office/drawing/2014/main" id="{A4E2A8AF-30C7-4175-9EA8-B03FE880BEB5}"/>
              </a:ext>
            </a:extLst>
          </p:cNvPr>
          <p:cNvPicPr/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154" y="1584960"/>
            <a:ext cx="5029200" cy="320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Picture 9" descr="F:\Lectrures\4 year\Second term\Selected 4\Project\output.png">
            <a:extLst>
              <a:ext uri="{FF2B5EF4-FFF2-40B4-BE49-F238E27FC236}">
                <a16:creationId xmlns:a16="http://schemas.microsoft.com/office/drawing/2014/main" id="{0364A36C-F968-45D0-8F9C-41693807E7F5}"/>
              </a:ext>
            </a:extLst>
          </p:cNvPr>
          <p:cNvPicPr/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3529" y="1584960"/>
            <a:ext cx="5024120" cy="3200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BA960DD-15F5-4243-9167-BA1E1ABA1801}"/>
              </a:ext>
            </a:extLst>
          </p:cNvPr>
          <p:cNvSpPr/>
          <p:nvPr/>
        </p:nvSpPr>
        <p:spPr>
          <a:xfrm>
            <a:off x="2064057" y="5088374"/>
            <a:ext cx="22813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</a:rPr>
              <a:t>Precision-Recall curve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FF150B4-037C-4606-8454-C5667B5A19DA}"/>
              </a:ext>
            </a:extLst>
          </p:cNvPr>
          <p:cNvSpPr/>
          <p:nvPr/>
        </p:nvSpPr>
        <p:spPr>
          <a:xfrm>
            <a:off x="7999326" y="5088374"/>
            <a:ext cx="26725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</a:rPr>
              <a:t>F1-Score confidence curve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50681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Chart, treemap chart&#10;&#10;Description automatically generated">
            <a:extLst>
              <a:ext uri="{FF2B5EF4-FFF2-40B4-BE49-F238E27FC236}">
                <a16:creationId xmlns:a16="http://schemas.microsoft.com/office/drawing/2014/main" id="{4EBD6F94-DB05-010A-4F36-9164872A55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805" y="1226785"/>
            <a:ext cx="4885509" cy="4168443"/>
          </a:xfr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7B56367-FE98-D66C-88B8-6EF37E572051}"/>
              </a:ext>
            </a:extLst>
          </p:cNvPr>
          <p:cNvSpPr txBox="1"/>
          <p:nvPr/>
        </p:nvSpPr>
        <p:spPr>
          <a:xfrm>
            <a:off x="1640724" y="5801032"/>
            <a:ext cx="2231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Confusion matrix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3A9BC147-32BD-4F8E-9814-7951370794DE}"/>
              </a:ext>
            </a:extLst>
          </p:cNvPr>
          <p:cNvGraphicFramePr/>
          <p:nvPr>
            <p:extLst/>
          </p:nvPr>
        </p:nvGraphicFramePr>
        <p:xfrm>
          <a:off x="956187" y="0"/>
          <a:ext cx="10515600" cy="8934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7" name="Picture 6" descr="F:\Lectrures\4 year\Second term\Selected 4\Project\output.png">
            <a:extLst>
              <a:ext uri="{FF2B5EF4-FFF2-40B4-BE49-F238E27FC236}">
                <a16:creationId xmlns:a16="http://schemas.microsoft.com/office/drawing/2014/main" id="{F0276ABB-FF1D-43AB-A035-938504F3AC46}"/>
              </a:ext>
            </a:extLst>
          </p:cNvPr>
          <p:cNvPicPr/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1498" y="1226785"/>
            <a:ext cx="5686697" cy="416844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D0D0F9A-C7AC-45B9-ADC0-AB642C103D23}"/>
              </a:ext>
            </a:extLst>
          </p:cNvPr>
          <p:cNvSpPr/>
          <p:nvPr/>
        </p:nvSpPr>
        <p:spPr>
          <a:xfrm>
            <a:off x="7923859" y="5771285"/>
            <a:ext cx="1821974" cy="3740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en-GB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Result Vs Epochs</a:t>
            </a:r>
            <a:endParaRPr lang="en-US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01987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269</TotalTime>
  <Words>139</Words>
  <Application>Microsoft Office PowerPoint</Application>
  <PresentationFormat>Widescreen</PresentationFormat>
  <Paragraphs>32</Paragraphs>
  <Slides>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Architecture used in the Paper</dc:title>
  <dc:creator>Ibrahim Elsayed</dc:creator>
  <cp:lastModifiedBy>Ibrahim Elsayed</cp:lastModifiedBy>
  <cp:revision>23</cp:revision>
  <dcterms:created xsi:type="dcterms:W3CDTF">2022-05-08T14:55:59Z</dcterms:created>
  <dcterms:modified xsi:type="dcterms:W3CDTF">2023-04-19T21:02:26Z</dcterms:modified>
</cp:coreProperties>
</file>

<file path=docProps/thumbnail.jpeg>
</file>